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681" r:id="rId3"/>
    <p:sldMasterId id="2147483671" r:id="rId4"/>
  </p:sldMasterIdLst>
  <p:notesMasterIdLst>
    <p:notesMasterId r:id="rId43"/>
  </p:notesMasterIdLst>
  <p:handoutMasterIdLst>
    <p:handoutMasterId r:id="rId44"/>
  </p:handoutMasterIdLst>
  <p:sldIdLst>
    <p:sldId id="260" r:id="rId5"/>
    <p:sldId id="281" r:id="rId6"/>
    <p:sldId id="258" r:id="rId7"/>
    <p:sldId id="265" r:id="rId8"/>
    <p:sldId id="277" r:id="rId9"/>
    <p:sldId id="276" r:id="rId10"/>
    <p:sldId id="267" r:id="rId11"/>
    <p:sldId id="268" r:id="rId12"/>
    <p:sldId id="269" r:id="rId13"/>
    <p:sldId id="298" r:id="rId14"/>
    <p:sldId id="299" r:id="rId15"/>
    <p:sldId id="300" r:id="rId16"/>
    <p:sldId id="301" r:id="rId17"/>
    <p:sldId id="271" r:id="rId18"/>
    <p:sldId id="270" r:id="rId19"/>
    <p:sldId id="278" r:id="rId20"/>
    <p:sldId id="279" r:id="rId21"/>
    <p:sldId id="273" r:id="rId22"/>
    <p:sldId id="272" r:id="rId23"/>
    <p:sldId id="274" r:id="rId24"/>
    <p:sldId id="287" r:id="rId25"/>
    <p:sldId id="288" r:id="rId26"/>
    <p:sldId id="286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62" r:id="rId41"/>
    <p:sldId id="280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6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B4209-516B-445C-A2E2-9831BB91F1EA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0A6C59A-9E3E-4B9C-9E01-AB0EF5FB1745}">
      <dgm:prSet phldrT="[Teksti]"/>
      <dgm:spPr/>
      <dgm:t>
        <a:bodyPr/>
        <a:lstStyle/>
        <a:p>
          <a:r>
            <a:rPr lang="fi-FI" dirty="0" smtClean="0"/>
            <a:t>Valvontaosasto</a:t>
          </a:r>
          <a:endParaRPr lang="fi-FI" dirty="0"/>
        </a:p>
      </dgm:t>
    </dgm:pt>
    <dgm:pt modelId="{F102D1D3-5AF9-44AD-9610-FA127CDF9F84}" type="parTrans" cxnId="{9BCC42ED-3AAB-4B05-AFE4-BB4EBEA388DF}">
      <dgm:prSet/>
      <dgm:spPr/>
      <dgm:t>
        <a:bodyPr/>
        <a:lstStyle/>
        <a:p>
          <a:endParaRPr lang="fi-FI"/>
        </a:p>
      </dgm:t>
    </dgm:pt>
    <dgm:pt modelId="{3DB8FEB9-3E99-4578-90DB-E9F613043B36}" type="sibTrans" cxnId="{9BCC42ED-3AAB-4B05-AFE4-BB4EBEA388DF}">
      <dgm:prSet/>
      <dgm:spPr/>
      <dgm:t>
        <a:bodyPr/>
        <a:lstStyle/>
        <a:p>
          <a:endParaRPr lang="fi-FI"/>
        </a:p>
      </dgm:t>
    </dgm:pt>
    <dgm:pt modelId="{687FE7EC-066E-4623-9805-71E04823D4B5}">
      <dgm:prSet/>
      <dgm:spPr/>
      <dgm:t>
        <a:bodyPr/>
        <a:lstStyle/>
        <a:p>
          <a:r>
            <a:rPr lang="fi-FI" dirty="0" smtClean="0"/>
            <a:t>Yritystarkastus</a:t>
          </a:r>
          <a:endParaRPr lang="fi-FI" dirty="0"/>
        </a:p>
      </dgm:t>
    </dgm:pt>
    <dgm:pt modelId="{9F45EBB3-8DD3-4BBF-A593-81151A21D29E}" type="parTrans" cxnId="{945B918B-FFFA-448B-85FB-CB548C43DE86}">
      <dgm:prSet/>
      <dgm:spPr/>
      <dgm:t>
        <a:bodyPr/>
        <a:lstStyle/>
        <a:p>
          <a:endParaRPr lang="fi-FI"/>
        </a:p>
      </dgm:t>
    </dgm:pt>
    <dgm:pt modelId="{1877D3DD-2222-4F9D-B64B-35D8759BAE4D}" type="sibTrans" cxnId="{945B918B-FFFA-448B-85FB-CB548C43DE86}">
      <dgm:prSet/>
      <dgm:spPr/>
      <dgm:t>
        <a:bodyPr/>
        <a:lstStyle/>
        <a:p>
          <a:endParaRPr lang="fi-FI"/>
        </a:p>
      </dgm:t>
    </dgm:pt>
    <dgm:pt modelId="{8536D372-1006-44D3-8F9E-888DDB3818BF}">
      <dgm:prSet/>
      <dgm:spPr/>
      <dgm:t>
        <a:bodyPr/>
        <a:lstStyle/>
        <a:p>
          <a:r>
            <a:rPr lang="fi-FI" dirty="0" smtClean="0"/>
            <a:t>Tutkinta</a:t>
          </a:r>
          <a:endParaRPr lang="fi-FI" dirty="0"/>
        </a:p>
      </dgm:t>
    </dgm:pt>
    <dgm:pt modelId="{9DFF83F8-D757-4407-B6D6-3697664112BE}" type="parTrans" cxnId="{90DBE519-E01A-4D04-BEF0-67D1E2B81B53}">
      <dgm:prSet/>
      <dgm:spPr/>
      <dgm:t>
        <a:bodyPr/>
        <a:lstStyle/>
        <a:p>
          <a:endParaRPr lang="fi-FI"/>
        </a:p>
      </dgm:t>
    </dgm:pt>
    <dgm:pt modelId="{5F2B1B81-8176-483A-BAB5-F51BBD1DD8C0}" type="sibTrans" cxnId="{90DBE519-E01A-4D04-BEF0-67D1E2B81B53}">
      <dgm:prSet/>
      <dgm:spPr/>
      <dgm:t>
        <a:bodyPr/>
        <a:lstStyle/>
        <a:p>
          <a:endParaRPr lang="fi-FI"/>
        </a:p>
      </dgm:t>
    </dgm:pt>
    <dgm:pt modelId="{D7911331-2685-4C93-AA7B-A52674F8D74E}">
      <dgm:prSet/>
      <dgm:spPr/>
      <dgm:t>
        <a:bodyPr/>
        <a:lstStyle/>
        <a:p>
          <a:r>
            <a:rPr lang="fi-FI" dirty="0" smtClean="0"/>
            <a:t>Talousrikos-tutkinta</a:t>
          </a:r>
          <a:endParaRPr lang="fi-FI" dirty="0"/>
        </a:p>
      </dgm:t>
    </dgm:pt>
    <dgm:pt modelId="{F6489993-BA07-420B-BC11-3898C0CC535F}" type="parTrans" cxnId="{1C6E8912-2719-428E-9C7D-479BA50676D1}">
      <dgm:prSet/>
      <dgm:spPr/>
      <dgm:t>
        <a:bodyPr/>
        <a:lstStyle/>
        <a:p>
          <a:endParaRPr lang="fi-FI"/>
        </a:p>
      </dgm:t>
    </dgm:pt>
    <dgm:pt modelId="{687E5667-3048-499E-82C1-9FAC6511A561}" type="sibTrans" cxnId="{1C6E8912-2719-428E-9C7D-479BA50676D1}">
      <dgm:prSet/>
      <dgm:spPr/>
      <dgm:t>
        <a:bodyPr/>
        <a:lstStyle/>
        <a:p>
          <a:endParaRPr lang="fi-FI"/>
        </a:p>
      </dgm:t>
    </dgm:pt>
    <dgm:pt modelId="{3CD15ECD-4CC8-4023-81C6-89CA98BB5E80}">
      <dgm:prSet/>
      <dgm:spPr/>
      <dgm:t>
        <a:bodyPr/>
        <a:lstStyle/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dirty="0" smtClean="0"/>
            <a:t>Hamina</a:t>
          </a:r>
          <a:endParaRPr lang="fi-FI" dirty="0"/>
        </a:p>
      </dgm:t>
    </dgm:pt>
    <dgm:pt modelId="{5857C32B-E075-45E0-83B6-427DF6B17B74}" type="parTrans" cxnId="{A2515C14-4F45-44D0-8806-B705DB1D51BF}">
      <dgm:prSet/>
      <dgm:spPr/>
      <dgm:t>
        <a:bodyPr/>
        <a:lstStyle/>
        <a:p>
          <a:endParaRPr lang="fi-FI"/>
        </a:p>
      </dgm:t>
    </dgm:pt>
    <dgm:pt modelId="{3F154634-055D-408E-889B-38BD2D6C9E50}" type="sibTrans" cxnId="{A2515C14-4F45-44D0-8806-B705DB1D51BF}">
      <dgm:prSet/>
      <dgm:spPr/>
      <dgm:t>
        <a:bodyPr/>
        <a:lstStyle/>
        <a:p>
          <a:endParaRPr lang="fi-FI"/>
        </a:p>
      </dgm:t>
    </dgm:pt>
    <dgm:pt modelId="{EDC9ADA6-A588-40A3-932C-6833E5F45946}">
      <dgm:prSet/>
      <dgm:spPr/>
      <dgm:t>
        <a:bodyPr/>
        <a:lstStyle/>
        <a:p>
          <a:r>
            <a:rPr lang="fi-FI" dirty="0" smtClean="0"/>
            <a:t>Helsinki</a:t>
          </a:r>
          <a:endParaRPr lang="fi-FI" dirty="0"/>
        </a:p>
      </dgm:t>
    </dgm:pt>
    <dgm:pt modelId="{022E88A6-FCF6-42A1-A248-5D0AB19705E7}" type="parTrans" cxnId="{DC72375D-B8EE-4599-87FB-15D5B2DEA299}">
      <dgm:prSet/>
      <dgm:spPr/>
      <dgm:t>
        <a:bodyPr/>
        <a:lstStyle/>
        <a:p>
          <a:endParaRPr lang="fi-FI"/>
        </a:p>
      </dgm:t>
    </dgm:pt>
    <dgm:pt modelId="{542ABB6B-1B1B-47E9-A622-E0E3B4D4E160}" type="sibTrans" cxnId="{DC72375D-B8EE-4599-87FB-15D5B2DEA299}">
      <dgm:prSet/>
      <dgm:spPr/>
      <dgm:t>
        <a:bodyPr/>
        <a:lstStyle/>
        <a:p>
          <a:endParaRPr lang="fi-FI"/>
        </a:p>
      </dgm:t>
    </dgm:pt>
    <dgm:pt modelId="{E0002F6F-BCC3-44AB-B1AE-B627753A6511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dirty="0" smtClean="0"/>
            <a:t>Helsinki</a:t>
          </a:r>
        </a:p>
      </dgm:t>
    </dgm:pt>
    <dgm:pt modelId="{683A5127-DF9A-4DFA-B6A8-2648C77A3543}" type="parTrans" cxnId="{BB024204-52D8-48AE-AF1B-8E76798DD2B8}">
      <dgm:prSet/>
      <dgm:spPr/>
      <dgm:t>
        <a:bodyPr/>
        <a:lstStyle/>
        <a:p>
          <a:endParaRPr lang="fi-FI"/>
        </a:p>
      </dgm:t>
    </dgm:pt>
    <dgm:pt modelId="{EFE5AFC6-089F-4632-BEFB-76C77A80B067}" type="sibTrans" cxnId="{BB024204-52D8-48AE-AF1B-8E76798DD2B8}">
      <dgm:prSet/>
      <dgm:spPr/>
      <dgm:t>
        <a:bodyPr/>
        <a:lstStyle/>
        <a:p>
          <a:endParaRPr lang="fi-FI"/>
        </a:p>
      </dgm:t>
    </dgm:pt>
    <dgm:pt modelId="{04716A55-F026-4181-8029-C699CDCD0B0C}">
      <dgm:prSet/>
      <dgm:spPr/>
      <dgm:t>
        <a:bodyPr/>
        <a:lstStyle/>
        <a:p>
          <a:r>
            <a:rPr lang="fi-FI" dirty="0" smtClean="0"/>
            <a:t>Lappeenranta</a:t>
          </a:r>
          <a:endParaRPr lang="fi-FI" dirty="0"/>
        </a:p>
      </dgm:t>
    </dgm:pt>
    <dgm:pt modelId="{859C5D67-9794-4A82-ADC2-3ABBB7835D1A}" type="parTrans" cxnId="{E7BA14F4-7E93-412F-91C9-7744997D0E99}">
      <dgm:prSet/>
      <dgm:spPr/>
      <dgm:t>
        <a:bodyPr/>
        <a:lstStyle/>
        <a:p>
          <a:endParaRPr lang="fi-FI"/>
        </a:p>
      </dgm:t>
    </dgm:pt>
    <dgm:pt modelId="{867C17D5-25AC-4251-A466-ABCD1B72F8DA}" type="sibTrans" cxnId="{E7BA14F4-7E93-412F-91C9-7744997D0E99}">
      <dgm:prSet/>
      <dgm:spPr/>
      <dgm:t>
        <a:bodyPr/>
        <a:lstStyle/>
        <a:p>
          <a:endParaRPr lang="fi-FI"/>
        </a:p>
      </dgm:t>
    </dgm:pt>
    <dgm:pt modelId="{61AB4D29-EAAE-463C-A5F6-7A781B2A2A9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dirty="0" smtClean="0"/>
            <a:t>Oulu</a:t>
          </a:r>
        </a:p>
      </dgm:t>
    </dgm:pt>
    <dgm:pt modelId="{436D4FAF-D6C4-4503-AE66-F61E654E47F5}" type="parTrans" cxnId="{E79A57E6-A715-418F-877B-0497D3767327}">
      <dgm:prSet/>
      <dgm:spPr/>
      <dgm:t>
        <a:bodyPr/>
        <a:lstStyle/>
        <a:p>
          <a:endParaRPr lang="fi-FI"/>
        </a:p>
      </dgm:t>
    </dgm:pt>
    <dgm:pt modelId="{ED8FD5A9-28B4-45EA-B514-1A9289A0D75D}" type="sibTrans" cxnId="{E79A57E6-A715-418F-877B-0497D3767327}">
      <dgm:prSet/>
      <dgm:spPr/>
      <dgm:t>
        <a:bodyPr/>
        <a:lstStyle/>
        <a:p>
          <a:endParaRPr lang="fi-FI"/>
        </a:p>
      </dgm:t>
    </dgm:pt>
    <dgm:pt modelId="{78321C90-EC9D-4400-9751-B72C66034273}">
      <dgm:prSet/>
      <dgm:spPr/>
      <dgm:t>
        <a:bodyPr/>
        <a:lstStyle/>
        <a:p>
          <a:r>
            <a:rPr lang="fi-FI" dirty="0" smtClean="0"/>
            <a:t>OHJAS</a:t>
          </a:r>
          <a:endParaRPr lang="fi-FI" dirty="0"/>
        </a:p>
      </dgm:t>
    </dgm:pt>
    <dgm:pt modelId="{F9E94E0E-90AC-448F-8778-6C92A49DBA26}" type="parTrans" cxnId="{E9115D6D-135B-4BF5-9A48-0AC20BFBF79F}">
      <dgm:prSet/>
      <dgm:spPr/>
      <dgm:t>
        <a:bodyPr/>
        <a:lstStyle/>
        <a:p>
          <a:endParaRPr lang="fi-FI"/>
        </a:p>
      </dgm:t>
    </dgm:pt>
    <dgm:pt modelId="{D922C281-335F-4C67-AF33-0A8D38190D60}" type="sibTrans" cxnId="{E9115D6D-135B-4BF5-9A48-0AC20BFBF79F}">
      <dgm:prSet/>
      <dgm:spPr/>
      <dgm:t>
        <a:bodyPr/>
        <a:lstStyle/>
        <a:p>
          <a:endParaRPr lang="fi-FI"/>
        </a:p>
      </dgm:t>
    </dgm:pt>
    <dgm:pt modelId="{89C8DF95-8F5A-47E6-AE8F-2D72FE73578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dirty="0" smtClean="0"/>
            <a:t>Kansainväliset ja oikeudelliset asiat</a:t>
          </a:r>
        </a:p>
      </dgm:t>
    </dgm:pt>
    <dgm:pt modelId="{92BD9DDF-EF72-48FC-A65B-BD78E2F8EDFD}" type="parTrans" cxnId="{B41799F5-B370-4BF6-AFAC-CC0F7EEA9736}">
      <dgm:prSet/>
      <dgm:spPr/>
      <dgm:t>
        <a:bodyPr/>
        <a:lstStyle/>
        <a:p>
          <a:endParaRPr lang="fi-FI"/>
        </a:p>
      </dgm:t>
    </dgm:pt>
    <dgm:pt modelId="{87ACAC94-5F40-48FA-9FDC-F3098D3D69B1}" type="sibTrans" cxnId="{B41799F5-B370-4BF6-AFAC-CC0F7EEA9736}">
      <dgm:prSet/>
      <dgm:spPr/>
      <dgm:t>
        <a:bodyPr/>
        <a:lstStyle/>
        <a:p>
          <a:endParaRPr lang="fi-FI"/>
        </a:p>
      </dgm:t>
    </dgm:pt>
    <dgm:pt modelId="{F20923EE-AB88-42E6-8714-EC5874832BB1}">
      <dgm:prSet/>
      <dgm:spPr/>
      <dgm:t>
        <a:bodyPr/>
        <a:lstStyle/>
        <a:p>
          <a:r>
            <a:rPr lang="fi-FI" dirty="0" smtClean="0"/>
            <a:t>Tekniikka</a:t>
          </a:r>
          <a:endParaRPr lang="fi-FI" dirty="0"/>
        </a:p>
      </dgm:t>
    </dgm:pt>
    <dgm:pt modelId="{A781270F-BFB3-42AA-8210-2EC9BADE1FDC}" type="parTrans" cxnId="{81F1DE5D-66BE-447B-9B98-6507F35174A9}">
      <dgm:prSet/>
      <dgm:spPr/>
      <dgm:t>
        <a:bodyPr/>
        <a:lstStyle/>
        <a:p>
          <a:endParaRPr lang="fi-FI"/>
        </a:p>
      </dgm:t>
    </dgm:pt>
    <dgm:pt modelId="{41C9651B-2399-4DC9-BFFD-957FA171A934}" type="sibTrans" cxnId="{81F1DE5D-66BE-447B-9B98-6507F35174A9}">
      <dgm:prSet/>
      <dgm:spPr/>
      <dgm:t>
        <a:bodyPr/>
        <a:lstStyle/>
        <a:p>
          <a:endParaRPr lang="fi-FI"/>
        </a:p>
      </dgm:t>
    </dgm:pt>
    <dgm:pt modelId="{384AEBB1-D8AD-45D2-B4BA-178E78FB106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dirty="0" smtClean="0"/>
            <a:t>Toiminnan suunnittelu</a:t>
          </a:r>
        </a:p>
      </dgm:t>
    </dgm:pt>
    <dgm:pt modelId="{41DF2E9C-6B86-4FE0-A6ED-DD931DF7FC62}" type="parTrans" cxnId="{FBBA0204-DDD6-485E-A3F1-07BB3DEB73D5}">
      <dgm:prSet/>
      <dgm:spPr/>
      <dgm:t>
        <a:bodyPr/>
        <a:lstStyle/>
        <a:p>
          <a:endParaRPr lang="fi-FI"/>
        </a:p>
      </dgm:t>
    </dgm:pt>
    <dgm:pt modelId="{DE162AB8-8D4E-4FC8-BC03-18A6751D29FC}" type="sibTrans" cxnId="{FBBA0204-DDD6-485E-A3F1-07BB3DEB73D5}">
      <dgm:prSet/>
      <dgm:spPr/>
      <dgm:t>
        <a:bodyPr/>
        <a:lstStyle/>
        <a:p>
          <a:endParaRPr lang="fi-FI"/>
        </a:p>
      </dgm:t>
    </dgm:pt>
    <dgm:pt modelId="{61E2468D-16E6-462F-9B06-3850ACFDDAED}">
      <dgm:prSet/>
      <dgm:spPr/>
      <dgm:t>
        <a:bodyPr/>
        <a:lstStyle/>
        <a:p>
          <a:r>
            <a:rPr lang="fi-FI" dirty="0" smtClean="0"/>
            <a:t>Lappeenranta</a:t>
          </a:r>
          <a:endParaRPr lang="fi-FI" dirty="0"/>
        </a:p>
      </dgm:t>
    </dgm:pt>
    <dgm:pt modelId="{ED85C773-8776-481A-BA94-9CAEEFD2791A}" type="parTrans" cxnId="{82200733-B26E-49B8-8C64-069B90ECE4BA}">
      <dgm:prSet/>
      <dgm:spPr/>
      <dgm:t>
        <a:bodyPr/>
        <a:lstStyle/>
        <a:p>
          <a:endParaRPr lang="fi-FI"/>
        </a:p>
      </dgm:t>
    </dgm:pt>
    <dgm:pt modelId="{E600C280-9814-45B9-AE7D-1CFF3BD6475D}" type="sibTrans" cxnId="{82200733-B26E-49B8-8C64-069B90ECE4BA}">
      <dgm:prSet/>
      <dgm:spPr/>
      <dgm:t>
        <a:bodyPr/>
        <a:lstStyle/>
        <a:p>
          <a:endParaRPr lang="fi-FI"/>
        </a:p>
      </dgm:t>
    </dgm:pt>
    <dgm:pt modelId="{2A549401-D543-4935-9F27-7C8A41DFDAF9}">
      <dgm:prSet/>
      <dgm:spPr/>
      <dgm:t>
        <a:bodyPr/>
        <a:lstStyle/>
        <a:p>
          <a:r>
            <a:rPr lang="fi-FI" dirty="0" smtClean="0"/>
            <a:t>Tampere</a:t>
          </a:r>
          <a:endParaRPr lang="fi-FI" dirty="0"/>
        </a:p>
      </dgm:t>
    </dgm:pt>
    <dgm:pt modelId="{188DFB1C-AFE0-48B5-AF10-8EDE3622E82C}" type="parTrans" cxnId="{2EE9DCBF-6E2B-43B5-9386-907FB2DF2E81}">
      <dgm:prSet/>
      <dgm:spPr/>
      <dgm:t>
        <a:bodyPr/>
        <a:lstStyle/>
        <a:p>
          <a:endParaRPr lang="fi-FI"/>
        </a:p>
      </dgm:t>
    </dgm:pt>
    <dgm:pt modelId="{BD0F9398-CF15-4A36-B4C9-AFAFFD0D81C9}" type="sibTrans" cxnId="{2EE9DCBF-6E2B-43B5-9386-907FB2DF2E81}">
      <dgm:prSet/>
      <dgm:spPr/>
      <dgm:t>
        <a:bodyPr/>
        <a:lstStyle/>
        <a:p>
          <a:endParaRPr lang="fi-FI"/>
        </a:p>
      </dgm:t>
    </dgm:pt>
    <dgm:pt modelId="{0691CDEF-A81A-4EC7-B19E-EAF57AA5EDA3}">
      <dgm:prSet/>
      <dgm:spPr/>
      <dgm:t>
        <a:bodyPr/>
        <a:lstStyle/>
        <a:p>
          <a:r>
            <a:rPr lang="fi-FI" dirty="0" smtClean="0"/>
            <a:t>Tornio</a:t>
          </a:r>
          <a:endParaRPr lang="fi-FI" dirty="0"/>
        </a:p>
      </dgm:t>
    </dgm:pt>
    <dgm:pt modelId="{B3E06E81-66D3-45E6-9EEA-DAFE6D8ED97F}" type="parTrans" cxnId="{28CD181B-E534-4FDF-9872-C9ACEB5C2E41}">
      <dgm:prSet/>
      <dgm:spPr/>
      <dgm:t>
        <a:bodyPr/>
        <a:lstStyle/>
        <a:p>
          <a:endParaRPr lang="fi-FI"/>
        </a:p>
      </dgm:t>
    </dgm:pt>
    <dgm:pt modelId="{A16E7963-3C70-4904-8077-13DB4C138FE4}" type="sibTrans" cxnId="{28CD181B-E534-4FDF-9872-C9ACEB5C2E41}">
      <dgm:prSet/>
      <dgm:spPr/>
      <dgm:t>
        <a:bodyPr/>
        <a:lstStyle/>
        <a:p>
          <a:endParaRPr lang="fi-FI"/>
        </a:p>
      </dgm:t>
    </dgm:pt>
    <dgm:pt modelId="{51063E7F-E91D-4F77-93F5-4504F7FCF234}">
      <dgm:prSet/>
      <dgm:spPr/>
      <dgm:t>
        <a:bodyPr/>
        <a:lstStyle/>
        <a:p>
          <a:r>
            <a:rPr lang="fi-FI" dirty="0" smtClean="0"/>
            <a:t>Turku</a:t>
          </a:r>
          <a:endParaRPr lang="fi-FI" dirty="0"/>
        </a:p>
      </dgm:t>
    </dgm:pt>
    <dgm:pt modelId="{13DB510F-A40F-4CE6-A7A6-CB97CCABC576}" type="parTrans" cxnId="{02FFEF07-7886-483E-86D7-E98F30C8F551}">
      <dgm:prSet/>
      <dgm:spPr/>
      <dgm:t>
        <a:bodyPr/>
        <a:lstStyle/>
        <a:p>
          <a:endParaRPr lang="fi-FI"/>
        </a:p>
      </dgm:t>
    </dgm:pt>
    <dgm:pt modelId="{799FDD12-DB3A-484B-98C8-CA7773D39CDC}" type="sibTrans" cxnId="{02FFEF07-7886-483E-86D7-E98F30C8F551}">
      <dgm:prSet/>
      <dgm:spPr/>
      <dgm:t>
        <a:bodyPr/>
        <a:lstStyle/>
        <a:p>
          <a:endParaRPr lang="fi-FI"/>
        </a:p>
      </dgm:t>
    </dgm:pt>
    <dgm:pt modelId="{E78A6A85-3AC1-49F6-83C8-47FCF9D4C6CB}">
      <dgm:prSet/>
      <dgm:spPr/>
      <dgm:t>
        <a:bodyPr/>
        <a:lstStyle/>
        <a:p>
          <a:r>
            <a:rPr lang="fi-FI" dirty="0" smtClean="0"/>
            <a:t>VTY</a:t>
          </a:r>
          <a:endParaRPr lang="fi-FI" dirty="0"/>
        </a:p>
      </dgm:t>
    </dgm:pt>
    <dgm:pt modelId="{614B3F58-224F-4E1F-9B5F-4118B098DEA5}" type="parTrans" cxnId="{A05F2408-7259-4476-9245-4581434C191C}">
      <dgm:prSet/>
      <dgm:spPr/>
      <dgm:t>
        <a:bodyPr/>
        <a:lstStyle/>
        <a:p>
          <a:endParaRPr lang="fi-FI"/>
        </a:p>
      </dgm:t>
    </dgm:pt>
    <dgm:pt modelId="{11D5534C-5345-4A1A-8354-00017B2D8AB2}" type="sibTrans" cxnId="{A05F2408-7259-4476-9245-4581434C191C}">
      <dgm:prSet/>
      <dgm:spPr/>
      <dgm:t>
        <a:bodyPr/>
        <a:lstStyle/>
        <a:p>
          <a:endParaRPr lang="fi-FI"/>
        </a:p>
      </dgm:t>
    </dgm:pt>
    <dgm:pt modelId="{E6EBA3E6-D07D-4713-A7C2-8AF957578220}">
      <dgm:prSet/>
      <dgm:spPr/>
      <dgm:t>
        <a:bodyPr/>
        <a:lstStyle/>
        <a:p>
          <a:r>
            <a:rPr lang="fi-FI" dirty="0" smtClean="0"/>
            <a:t>Tampere</a:t>
          </a:r>
          <a:endParaRPr lang="fi-FI" dirty="0"/>
        </a:p>
      </dgm:t>
    </dgm:pt>
    <dgm:pt modelId="{DBF1591B-CF02-413D-B036-9A88AE96D6DB}" type="parTrans" cxnId="{6CC16153-34B4-473E-A7BF-4CC7F3598BB1}">
      <dgm:prSet/>
      <dgm:spPr/>
      <dgm:t>
        <a:bodyPr/>
        <a:lstStyle/>
        <a:p>
          <a:endParaRPr lang="fi-FI"/>
        </a:p>
      </dgm:t>
    </dgm:pt>
    <dgm:pt modelId="{260F03CB-8844-4F77-8AEE-B2B9D0C11995}" type="sibTrans" cxnId="{6CC16153-34B4-473E-A7BF-4CC7F3598BB1}">
      <dgm:prSet/>
      <dgm:spPr/>
      <dgm:t>
        <a:bodyPr/>
        <a:lstStyle/>
        <a:p>
          <a:endParaRPr lang="fi-FI"/>
        </a:p>
      </dgm:t>
    </dgm:pt>
    <dgm:pt modelId="{AECC20CA-DD1C-491F-80F0-08B24819C81A}">
      <dgm:prSet/>
      <dgm:spPr/>
      <dgm:t>
        <a:bodyPr/>
        <a:lstStyle/>
        <a:p>
          <a:r>
            <a:rPr lang="fi-FI" dirty="0" smtClean="0"/>
            <a:t>Tullivalvonta</a:t>
          </a:r>
          <a:endParaRPr lang="fi-FI" dirty="0"/>
        </a:p>
      </dgm:t>
    </dgm:pt>
    <dgm:pt modelId="{46110064-4D90-47B4-B0C9-3AC282B24E93}" type="parTrans" cxnId="{ECEC6DDC-0D5A-480B-99D4-314B3F101F8B}">
      <dgm:prSet/>
      <dgm:spPr/>
      <dgm:t>
        <a:bodyPr/>
        <a:lstStyle/>
        <a:p>
          <a:endParaRPr lang="fi-FI"/>
        </a:p>
      </dgm:t>
    </dgm:pt>
    <dgm:pt modelId="{825F3138-0758-480C-80EA-FA491752EC6C}" type="sibTrans" cxnId="{ECEC6DDC-0D5A-480B-99D4-314B3F101F8B}">
      <dgm:prSet/>
      <dgm:spPr/>
      <dgm:t>
        <a:bodyPr/>
        <a:lstStyle/>
        <a:p>
          <a:endParaRPr lang="fi-FI"/>
        </a:p>
      </dgm:t>
    </dgm:pt>
    <dgm:pt modelId="{4184432B-3233-466F-92AB-3E01F19B06EC}">
      <dgm:prSet/>
      <dgm:spPr/>
      <dgm:t>
        <a:bodyPr/>
        <a:lstStyle/>
        <a:p>
          <a:r>
            <a:rPr lang="fi-FI" dirty="0" smtClean="0"/>
            <a:t>Tavara- ja lii-</a:t>
          </a:r>
        </a:p>
        <a:p>
          <a:r>
            <a:rPr lang="fi-FI" dirty="0" smtClean="0"/>
            <a:t>kennevalvonta</a:t>
          </a:r>
          <a:endParaRPr lang="fi-FI" dirty="0"/>
        </a:p>
      </dgm:t>
    </dgm:pt>
    <dgm:pt modelId="{96553808-FAF4-488B-88D5-E37424445069}" type="parTrans" cxnId="{A05AEC42-0EE3-42B3-A51C-51466C1B050E}">
      <dgm:prSet/>
      <dgm:spPr/>
      <dgm:t>
        <a:bodyPr/>
        <a:lstStyle/>
        <a:p>
          <a:endParaRPr lang="fi-FI"/>
        </a:p>
      </dgm:t>
    </dgm:pt>
    <dgm:pt modelId="{EDF2BCAD-3C50-4984-A485-F6B7385F9429}" type="sibTrans" cxnId="{A05AEC42-0EE3-42B3-A51C-51466C1B050E}">
      <dgm:prSet/>
      <dgm:spPr/>
      <dgm:t>
        <a:bodyPr/>
        <a:lstStyle/>
        <a:p>
          <a:endParaRPr lang="fi-FI"/>
        </a:p>
      </dgm:t>
    </dgm:pt>
    <dgm:pt modelId="{58BC1EC2-CA68-4E4F-9C2A-7A1816C1F403}">
      <dgm:prSet/>
      <dgm:spPr/>
      <dgm:t>
        <a:bodyPr/>
        <a:lstStyle/>
        <a:p>
          <a:r>
            <a:rPr lang="fi-FI" dirty="0" smtClean="0"/>
            <a:t>Tuote-turvallisuus</a:t>
          </a:r>
          <a:endParaRPr lang="fi-FI" dirty="0"/>
        </a:p>
      </dgm:t>
    </dgm:pt>
    <dgm:pt modelId="{7504473E-355D-45C7-B83E-68E4EFA5C0AC}" type="parTrans" cxnId="{97084C57-1134-41C0-8DC5-C7A5E23B00CF}">
      <dgm:prSet/>
      <dgm:spPr/>
      <dgm:t>
        <a:bodyPr/>
        <a:lstStyle/>
        <a:p>
          <a:endParaRPr lang="fi-FI"/>
        </a:p>
      </dgm:t>
    </dgm:pt>
    <dgm:pt modelId="{75866758-7C76-4FC2-B477-193D4181E51C}" type="sibTrans" cxnId="{97084C57-1134-41C0-8DC5-C7A5E23B00CF}">
      <dgm:prSet/>
      <dgm:spPr/>
      <dgm:t>
        <a:bodyPr/>
        <a:lstStyle/>
        <a:p>
          <a:endParaRPr lang="fi-FI"/>
        </a:p>
      </dgm:t>
    </dgm:pt>
    <dgm:pt modelId="{54CFF3E2-6931-4449-8FD7-AC869F2A6D87}">
      <dgm:prSet/>
      <dgm:spPr/>
      <dgm:t>
        <a:bodyPr/>
        <a:lstStyle/>
        <a:p>
          <a:r>
            <a:rPr lang="fi-FI" dirty="0" smtClean="0"/>
            <a:t>Analyysi ja tiedustelu</a:t>
          </a:r>
          <a:endParaRPr lang="fi-FI" dirty="0"/>
        </a:p>
      </dgm:t>
    </dgm:pt>
    <dgm:pt modelId="{6DE0FE1E-4008-4205-932E-8B69925014CE}" type="parTrans" cxnId="{7F859DA0-B7B3-4AE6-BCC7-484B83A7069F}">
      <dgm:prSet/>
      <dgm:spPr/>
      <dgm:t>
        <a:bodyPr/>
        <a:lstStyle/>
        <a:p>
          <a:endParaRPr lang="fi-FI"/>
        </a:p>
      </dgm:t>
    </dgm:pt>
    <dgm:pt modelId="{0D9005A3-CF73-4E76-9F24-673BC765FAA0}" type="sibTrans" cxnId="{7F859DA0-B7B3-4AE6-BCC7-484B83A7069F}">
      <dgm:prSet/>
      <dgm:spPr/>
      <dgm:t>
        <a:bodyPr/>
        <a:lstStyle/>
        <a:p>
          <a:endParaRPr lang="fi-FI"/>
        </a:p>
      </dgm:t>
    </dgm:pt>
    <dgm:pt modelId="{33B4E9C1-2303-41FC-89AD-30C6CE8B65D0}">
      <dgm:prSet/>
      <dgm:spPr/>
      <dgm:t>
        <a:bodyPr/>
        <a:lstStyle/>
        <a:p>
          <a:r>
            <a:rPr lang="fi-FI" dirty="0" smtClean="0"/>
            <a:t>Kaupallisten riskien hallinta</a:t>
          </a:r>
          <a:endParaRPr lang="fi-FI" dirty="0"/>
        </a:p>
      </dgm:t>
    </dgm:pt>
    <dgm:pt modelId="{4541A012-A9A5-402B-9BF8-8DECB25AAE94}" type="parTrans" cxnId="{4C2D1218-EBDC-4EB3-B940-40E6E9342B2D}">
      <dgm:prSet/>
      <dgm:spPr/>
      <dgm:t>
        <a:bodyPr/>
        <a:lstStyle/>
        <a:p>
          <a:endParaRPr lang="fi-FI"/>
        </a:p>
      </dgm:t>
    </dgm:pt>
    <dgm:pt modelId="{4E4286AB-9D07-42ED-9118-CC9383EA207A}" type="sibTrans" cxnId="{4C2D1218-EBDC-4EB3-B940-40E6E9342B2D}">
      <dgm:prSet/>
      <dgm:spPr/>
      <dgm:t>
        <a:bodyPr/>
        <a:lstStyle/>
        <a:p>
          <a:endParaRPr lang="fi-FI"/>
        </a:p>
      </dgm:t>
    </dgm:pt>
    <dgm:pt modelId="{7BAE41C4-BBCE-44B5-80CE-4EEFDF7B0EF0}">
      <dgm:prSet/>
      <dgm:spPr/>
      <dgm:t>
        <a:bodyPr/>
        <a:lstStyle/>
        <a:p>
          <a:r>
            <a:rPr lang="fi-FI" dirty="0" smtClean="0"/>
            <a:t>Kohdevalinta</a:t>
          </a:r>
          <a:endParaRPr lang="fi-FI" dirty="0"/>
        </a:p>
      </dgm:t>
    </dgm:pt>
    <dgm:pt modelId="{59CBC4EE-9B46-4A72-8002-6BAE012069E0}" type="parTrans" cxnId="{5E85AFC1-0194-4FE2-9A27-23FF3DB618E7}">
      <dgm:prSet/>
      <dgm:spPr/>
      <dgm:t>
        <a:bodyPr/>
        <a:lstStyle/>
        <a:p>
          <a:endParaRPr lang="fi-FI"/>
        </a:p>
      </dgm:t>
    </dgm:pt>
    <dgm:pt modelId="{88BC536E-B566-4DE2-8DCF-D71A90B6EBD1}" type="sibTrans" cxnId="{5E85AFC1-0194-4FE2-9A27-23FF3DB618E7}">
      <dgm:prSet/>
      <dgm:spPr/>
      <dgm:t>
        <a:bodyPr/>
        <a:lstStyle/>
        <a:p>
          <a:endParaRPr lang="fi-FI"/>
        </a:p>
      </dgm:t>
    </dgm:pt>
    <dgm:pt modelId="{A29E3331-9433-4A9F-B9C4-28430C9FCFAB}">
      <dgm:prSet/>
      <dgm:spPr/>
      <dgm:t>
        <a:bodyPr/>
        <a:lstStyle/>
        <a:p>
          <a:r>
            <a:rPr lang="fi-FI" dirty="0" smtClean="0"/>
            <a:t>Analyysi</a:t>
          </a:r>
          <a:endParaRPr lang="fi-FI" dirty="0"/>
        </a:p>
      </dgm:t>
    </dgm:pt>
    <dgm:pt modelId="{3B4DDD65-ABA3-4248-84B5-0FE1C80859A2}" type="parTrans" cxnId="{93CF46C4-122B-4422-BDA8-9FDFD218F89C}">
      <dgm:prSet/>
      <dgm:spPr/>
      <dgm:t>
        <a:bodyPr/>
        <a:lstStyle/>
        <a:p>
          <a:endParaRPr lang="fi-FI"/>
        </a:p>
      </dgm:t>
    </dgm:pt>
    <dgm:pt modelId="{6DE738F4-C509-4B30-96F8-1F507D195DA6}" type="sibTrans" cxnId="{93CF46C4-122B-4422-BDA8-9FDFD218F89C}">
      <dgm:prSet/>
      <dgm:spPr/>
      <dgm:t>
        <a:bodyPr/>
        <a:lstStyle/>
        <a:p>
          <a:endParaRPr lang="fi-FI"/>
        </a:p>
      </dgm:t>
    </dgm:pt>
    <dgm:pt modelId="{A4A6D11F-F2ED-4CCC-9361-8E964A7FCF29}" type="pres">
      <dgm:prSet presAssocID="{327B4209-516B-445C-A2E2-9831BB91F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E576BAAB-767F-4BD5-828A-0E413F9DF93C}" type="pres">
      <dgm:prSet presAssocID="{D0A6C59A-9E3E-4B9C-9E01-AB0EF5FB1745}" presName="hierRoot1" presStyleCnt="0">
        <dgm:presLayoutVars>
          <dgm:hierBranch val="init"/>
        </dgm:presLayoutVars>
      </dgm:prSet>
      <dgm:spPr/>
    </dgm:pt>
    <dgm:pt modelId="{9FA8124C-6617-4430-9172-4F23E8478910}" type="pres">
      <dgm:prSet presAssocID="{D0A6C59A-9E3E-4B9C-9E01-AB0EF5FB1745}" presName="rootComposite1" presStyleCnt="0"/>
      <dgm:spPr/>
    </dgm:pt>
    <dgm:pt modelId="{D8A71881-CAA1-437A-A948-B1E9F4AC1ABF}" type="pres">
      <dgm:prSet presAssocID="{D0A6C59A-9E3E-4B9C-9E01-AB0EF5FB174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F2D8B3F-50DA-4677-A68C-6874C6E5A10E}" type="pres">
      <dgm:prSet presAssocID="{D0A6C59A-9E3E-4B9C-9E01-AB0EF5FB1745}" presName="rootConnector1" presStyleLbl="node1" presStyleIdx="0" presStyleCnt="0"/>
      <dgm:spPr/>
      <dgm:t>
        <a:bodyPr/>
        <a:lstStyle/>
        <a:p>
          <a:endParaRPr lang="fi-FI"/>
        </a:p>
      </dgm:t>
    </dgm:pt>
    <dgm:pt modelId="{0DD41C2A-40CB-448E-A05B-0147E79FFB0F}" type="pres">
      <dgm:prSet presAssocID="{D0A6C59A-9E3E-4B9C-9E01-AB0EF5FB1745}" presName="hierChild2" presStyleCnt="0"/>
      <dgm:spPr/>
    </dgm:pt>
    <dgm:pt modelId="{0468E3C7-1DD5-4B01-AB3A-9A63ADB521DE}" type="pres">
      <dgm:prSet presAssocID="{9DFF83F8-D757-4407-B6D6-3697664112BE}" presName="Name37" presStyleLbl="parChTrans1D2" presStyleIdx="0" presStyleCnt="5"/>
      <dgm:spPr/>
      <dgm:t>
        <a:bodyPr/>
        <a:lstStyle/>
        <a:p>
          <a:endParaRPr lang="fi-FI"/>
        </a:p>
      </dgm:t>
    </dgm:pt>
    <dgm:pt modelId="{92E10315-9D52-43BF-A13F-F59BEA51CE06}" type="pres">
      <dgm:prSet presAssocID="{8536D372-1006-44D3-8F9E-888DDB3818BF}" presName="hierRoot2" presStyleCnt="0">
        <dgm:presLayoutVars>
          <dgm:hierBranch val="init"/>
        </dgm:presLayoutVars>
      </dgm:prSet>
      <dgm:spPr/>
    </dgm:pt>
    <dgm:pt modelId="{63CEEE54-70F6-44CE-BA65-1971D1C7E0C1}" type="pres">
      <dgm:prSet presAssocID="{8536D372-1006-44D3-8F9E-888DDB3818BF}" presName="rootComposite" presStyleCnt="0"/>
      <dgm:spPr/>
    </dgm:pt>
    <dgm:pt modelId="{EE864A52-3F11-44E0-9C9A-0E5AC1904B12}" type="pres">
      <dgm:prSet presAssocID="{8536D372-1006-44D3-8F9E-888DDB3818B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0304D10-6675-4419-ACD1-3F49CE76AD01}" type="pres">
      <dgm:prSet presAssocID="{8536D372-1006-44D3-8F9E-888DDB3818BF}" presName="rootConnector" presStyleLbl="node2" presStyleIdx="0" presStyleCnt="5"/>
      <dgm:spPr/>
      <dgm:t>
        <a:bodyPr/>
        <a:lstStyle/>
        <a:p>
          <a:endParaRPr lang="fi-FI"/>
        </a:p>
      </dgm:t>
    </dgm:pt>
    <dgm:pt modelId="{64A0CBAC-889C-4B89-87F4-F68D405F730D}" type="pres">
      <dgm:prSet presAssocID="{8536D372-1006-44D3-8F9E-888DDB3818BF}" presName="hierChild4" presStyleCnt="0"/>
      <dgm:spPr/>
    </dgm:pt>
    <dgm:pt modelId="{94AF7F8F-7343-4E03-B082-73D962523255}" type="pres">
      <dgm:prSet presAssocID="{F6489993-BA07-420B-BC11-3898C0CC535F}" presName="Name37" presStyleLbl="parChTrans1D3" presStyleIdx="0" presStyleCnt="20"/>
      <dgm:spPr/>
      <dgm:t>
        <a:bodyPr/>
        <a:lstStyle/>
        <a:p>
          <a:endParaRPr lang="fi-FI"/>
        </a:p>
      </dgm:t>
    </dgm:pt>
    <dgm:pt modelId="{F26EEF5F-AB97-4DAE-8999-F8B2DDA8A3D1}" type="pres">
      <dgm:prSet presAssocID="{D7911331-2685-4C93-AA7B-A52674F8D74E}" presName="hierRoot2" presStyleCnt="0">
        <dgm:presLayoutVars>
          <dgm:hierBranch val="init"/>
        </dgm:presLayoutVars>
      </dgm:prSet>
      <dgm:spPr/>
    </dgm:pt>
    <dgm:pt modelId="{7A6863BA-E78B-4A0C-BEFE-9D40D005A494}" type="pres">
      <dgm:prSet presAssocID="{D7911331-2685-4C93-AA7B-A52674F8D74E}" presName="rootComposite" presStyleCnt="0"/>
      <dgm:spPr/>
    </dgm:pt>
    <dgm:pt modelId="{2DBDB8D2-C3A4-47BE-A494-6ECB71BF5E48}" type="pres">
      <dgm:prSet presAssocID="{D7911331-2685-4C93-AA7B-A52674F8D74E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F94A8F0-3CC5-481D-B6B9-350656969F77}" type="pres">
      <dgm:prSet presAssocID="{D7911331-2685-4C93-AA7B-A52674F8D74E}" presName="rootConnector" presStyleLbl="node3" presStyleIdx="0" presStyleCnt="20"/>
      <dgm:spPr/>
      <dgm:t>
        <a:bodyPr/>
        <a:lstStyle/>
        <a:p>
          <a:endParaRPr lang="fi-FI"/>
        </a:p>
      </dgm:t>
    </dgm:pt>
    <dgm:pt modelId="{C2C0897A-3398-4B3C-A305-15473159C53B}" type="pres">
      <dgm:prSet presAssocID="{D7911331-2685-4C93-AA7B-A52674F8D74E}" presName="hierChild4" presStyleCnt="0"/>
      <dgm:spPr/>
    </dgm:pt>
    <dgm:pt modelId="{5778DE5C-9036-435A-A965-CDE370B1278E}" type="pres">
      <dgm:prSet presAssocID="{D7911331-2685-4C93-AA7B-A52674F8D74E}" presName="hierChild5" presStyleCnt="0"/>
      <dgm:spPr/>
    </dgm:pt>
    <dgm:pt modelId="{862DB99C-3CFD-49FD-A03D-FED87ABDA2C7}" type="pres">
      <dgm:prSet presAssocID="{5857C32B-E075-45E0-83B6-427DF6B17B74}" presName="Name37" presStyleLbl="parChTrans1D3" presStyleIdx="1" presStyleCnt="20"/>
      <dgm:spPr/>
      <dgm:t>
        <a:bodyPr/>
        <a:lstStyle/>
        <a:p>
          <a:endParaRPr lang="fi-FI"/>
        </a:p>
      </dgm:t>
    </dgm:pt>
    <dgm:pt modelId="{493D44EC-AB50-4B15-A4E1-7F14E4A46A73}" type="pres">
      <dgm:prSet presAssocID="{3CD15ECD-4CC8-4023-81C6-89CA98BB5E80}" presName="hierRoot2" presStyleCnt="0">
        <dgm:presLayoutVars>
          <dgm:hierBranch val="init"/>
        </dgm:presLayoutVars>
      </dgm:prSet>
      <dgm:spPr/>
    </dgm:pt>
    <dgm:pt modelId="{948E5490-C975-4D48-B3A9-DC78307FEB4E}" type="pres">
      <dgm:prSet presAssocID="{3CD15ECD-4CC8-4023-81C6-89CA98BB5E80}" presName="rootComposite" presStyleCnt="0"/>
      <dgm:spPr/>
    </dgm:pt>
    <dgm:pt modelId="{8EE3D6B5-E661-43A7-A8F7-50175C68CA18}" type="pres">
      <dgm:prSet presAssocID="{3CD15ECD-4CC8-4023-81C6-89CA98BB5E80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440F016-EB72-47F0-8E9D-6395BEC5E79E}" type="pres">
      <dgm:prSet presAssocID="{3CD15ECD-4CC8-4023-81C6-89CA98BB5E80}" presName="rootConnector" presStyleLbl="node3" presStyleIdx="1" presStyleCnt="20"/>
      <dgm:spPr/>
      <dgm:t>
        <a:bodyPr/>
        <a:lstStyle/>
        <a:p>
          <a:endParaRPr lang="fi-FI"/>
        </a:p>
      </dgm:t>
    </dgm:pt>
    <dgm:pt modelId="{1B1981F3-45F6-43E2-9FD8-E9128A56AB61}" type="pres">
      <dgm:prSet presAssocID="{3CD15ECD-4CC8-4023-81C6-89CA98BB5E80}" presName="hierChild4" presStyleCnt="0"/>
      <dgm:spPr/>
    </dgm:pt>
    <dgm:pt modelId="{EE1C5F93-1B5B-46DF-B119-41DC3A63CC72}" type="pres">
      <dgm:prSet presAssocID="{3CD15ECD-4CC8-4023-81C6-89CA98BB5E80}" presName="hierChild5" presStyleCnt="0"/>
      <dgm:spPr/>
    </dgm:pt>
    <dgm:pt modelId="{CB19A482-6B61-4412-9691-9718BD7D6B11}" type="pres">
      <dgm:prSet presAssocID="{022E88A6-FCF6-42A1-A248-5D0AB19705E7}" presName="Name37" presStyleLbl="parChTrans1D3" presStyleIdx="2" presStyleCnt="20"/>
      <dgm:spPr/>
      <dgm:t>
        <a:bodyPr/>
        <a:lstStyle/>
        <a:p>
          <a:endParaRPr lang="fi-FI"/>
        </a:p>
      </dgm:t>
    </dgm:pt>
    <dgm:pt modelId="{C8073F78-4357-4323-B955-B30EB061BDA0}" type="pres">
      <dgm:prSet presAssocID="{EDC9ADA6-A588-40A3-932C-6833E5F45946}" presName="hierRoot2" presStyleCnt="0">
        <dgm:presLayoutVars>
          <dgm:hierBranch val="init"/>
        </dgm:presLayoutVars>
      </dgm:prSet>
      <dgm:spPr/>
    </dgm:pt>
    <dgm:pt modelId="{E297B671-85A6-4195-93DF-54902CB129C2}" type="pres">
      <dgm:prSet presAssocID="{EDC9ADA6-A588-40A3-932C-6833E5F45946}" presName="rootComposite" presStyleCnt="0"/>
      <dgm:spPr/>
    </dgm:pt>
    <dgm:pt modelId="{AC629114-4D7B-4BE0-8A99-1FDCD5926D29}" type="pres">
      <dgm:prSet presAssocID="{EDC9ADA6-A588-40A3-932C-6833E5F45946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E002FE8-67B5-45D3-9B31-B6EA3E2268E5}" type="pres">
      <dgm:prSet presAssocID="{EDC9ADA6-A588-40A3-932C-6833E5F45946}" presName="rootConnector" presStyleLbl="node3" presStyleIdx="2" presStyleCnt="20"/>
      <dgm:spPr/>
      <dgm:t>
        <a:bodyPr/>
        <a:lstStyle/>
        <a:p>
          <a:endParaRPr lang="fi-FI"/>
        </a:p>
      </dgm:t>
    </dgm:pt>
    <dgm:pt modelId="{E7713D3E-1D80-4354-B39F-4E3D0AA55694}" type="pres">
      <dgm:prSet presAssocID="{EDC9ADA6-A588-40A3-932C-6833E5F45946}" presName="hierChild4" presStyleCnt="0"/>
      <dgm:spPr/>
    </dgm:pt>
    <dgm:pt modelId="{AE1AC0BF-A67F-43AC-9BD5-0E366C4725DB}" type="pres">
      <dgm:prSet presAssocID="{EDC9ADA6-A588-40A3-932C-6833E5F45946}" presName="hierChild5" presStyleCnt="0"/>
      <dgm:spPr/>
    </dgm:pt>
    <dgm:pt modelId="{D2510C36-1BFE-461A-866D-2B1322893E0D}" type="pres">
      <dgm:prSet presAssocID="{ED85C773-8776-481A-BA94-9CAEEFD2791A}" presName="Name37" presStyleLbl="parChTrans1D3" presStyleIdx="3" presStyleCnt="20"/>
      <dgm:spPr/>
      <dgm:t>
        <a:bodyPr/>
        <a:lstStyle/>
        <a:p>
          <a:endParaRPr lang="fi-FI"/>
        </a:p>
      </dgm:t>
    </dgm:pt>
    <dgm:pt modelId="{C94FE0F6-295D-45DC-AFA5-A94168998244}" type="pres">
      <dgm:prSet presAssocID="{61E2468D-16E6-462F-9B06-3850ACFDDAED}" presName="hierRoot2" presStyleCnt="0">
        <dgm:presLayoutVars>
          <dgm:hierBranch val="init"/>
        </dgm:presLayoutVars>
      </dgm:prSet>
      <dgm:spPr/>
    </dgm:pt>
    <dgm:pt modelId="{2C5D1869-3E06-4395-AF6B-FDC7C9BAABD8}" type="pres">
      <dgm:prSet presAssocID="{61E2468D-16E6-462F-9B06-3850ACFDDAED}" presName="rootComposite" presStyleCnt="0"/>
      <dgm:spPr/>
    </dgm:pt>
    <dgm:pt modelId="{CEEC9BB2-AD80-444F-BD2E-251B909A1D43}" type="pres">
      <dgm:prSet presAssocID="{61E2468D-16E6-462F-9B06-3850ACFDDAED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5552A8C-38F3-4DE5-950D-96AB82AD6819}" type="pres">
      <dgm:prSet presAssocID="{61E2468D-16E6-462F-9B06-3850ACFDDAED}" presName="rootConnector" presStyleLbl="node3" presStyleIdx="3" presStyleCnt="20"/>
      <dgm:spPr/>
      <dgm:t>
        <a:bodyPr/>
        <a:lstStyle/>
        <a:p>
          <a:endParaRPr lang="fi-FI"/>
        </a:p>
      </dgm:t>
    </dgm:pt>
    <dgm:pt modelId="{BC303E49-2A54-47B2-8162-C65E2AD08D21}" type="pres">
      <dgm:prSet presAssocID="{61E2468D-16E6-462F-9B06-3850ACFDDAED}" presName="hierChild4" presStyleCnt="0"/>
      <dgm:spPr/>
    </dgm:pt>
    <dgm:pt modelId="{C0653526-7C01-47DF-BAF0-903ACD8BC33A}" type="pres">
      <dgm:prSet presAssocID="{61E2468D-16E6-462F-9B06-3850ACFDDAED}" presName="hierChild5" presStyleCnt="0"/>
      <dgm:spPr/>
    </dgm:pt>
    <dgm:pt modelId="{514E3AE0-ABDC-4040-B309-D6422AC66132}" type="pres">
      <dgm:prSet presAssocID="{188DFB1C-AFE0-48B5-AF10-8EDE3622E82C}" presName="Name37" presStyleLbl="parChTrans1D3" presStyleIdx="4" presStyleCnt="20"/>
      <dgm:spPr/>
      <dgm:t>
        <a:bodyPr/>
        <a:lstStyle/>
        <a:p>
          <a:endParaRPr lang="fi-FI"/>
        </a:p>
      </dgm:t>
    </dgm:pt>
    <dgm:pt modelId="{C0273A9D-257B-4FDE-933E-4649312ED383}" type="pres">
      <dgm:prSet presAssocID="{2A549401-D543-4935-9F27-7C8A41DFDAF9}" presName="hierRoot2" presStyleCnt="0">
        <dgm:presLayoutVars>
          <dgm:hierBranch val="init"/>
        </dgm:presLayoutVars>
      </dgm:prSet>
      <dgm:spPr/>
    </dgm:pt>
    <dgm:pt modelId="{BFC2F93D-A7A4-49C0-B176-AFC5B94CF27C}" type="pres">
      <dgm:prSet presAssocID="{2A549401-D543-4935-9F27-7C8A41DFDAF9}" presName="rootComposite" presStyleCnt="0"/>
      <dgm:spPr/>
    </dgm:pt>
    <dgm:pt modelId="{D4A6AF0B-89FD-405B-97AC-720E58B0C474}" type="pres">
      <dgm:prSet presAssocID="{2A549401-D543-4935-9F27-7C8A41DFDAF9}" presName="rootText" presStyleLbl="node3" presStyleIdx="4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D59D754E-2C5B-4622-83DC-60DF8FC767C5}" type="pres">
      <dgm:prSet presAssocID="{2A549401-D543-4935-9F27-7C8A41DFDAF9}" presName="rootConnector" presStyleLbl="node3" presStyleIdx="4" presStyleCnt="20"/>
      <dgm:spPr/>
      <dgm:t>
        <a:bodyPr/>
        <a:lstStyle/>
        <a:p>
          <a:endParaRPr lang="fi-FI"/>
        </a:p>
      </dgm:t>
    </dgm:pt>
    <dgm:pt modelId="{53A3FE55-BE0A-4A29-9773-41EF7F4F5AF0}" type="pres">
      <dgm:prSet presAssocID="{2A549401-D543-4935-9F27-7C8A41DFDAF9}" presName="hierChild4" presStyleCnt="0"/>
      <dgm:spPr/>
    </dgm:pt>
    <dgm:pt modelId="{FC3967F6-7527-430E-A9AB-2C81E8729509}" type="pres">
      <dgm:prSet presAssocID="{2A549401-D543-4935-9F27-7C8A41DFDAF9}" presName="hierChild5" presStyleCnt="0"/>
      <dgm:spPr/>
    </dgm:pt>
    <dgm:pt modelId="{4F4AE951-6F6B-4E6E-8D3D-D6D199727725}" type="pres">
      <dgm:prSet presAssocID="{B3E06E81-66D3-45E6-9EEA-DAFE6D8ED97F}" presName="Name37" presStyleLbl="parChTrans1D3" presStyleIdx="5" presStyleCnt="20"/>
      <dgm:spPr/>
      <dgm:t>
        <a:bodyPr/>
        <a:lstStyle/>
        <a:p>
          <a:endParaRPr lang="fi-FI"/>
        </a:p>
      </dgm:t>
    </dgm:pt>
    <dgm:pt modelId="{8DBDFE06-7A7A-472A-AE23-87C4CEEDE822}" type="pres">
      <dgm:prSet presAssocID="{0691CDEF-A81A-4EC7-B19E-EAF57AA5EDA3}" presName="hierRoot2" presStyleCnt="0">
        <dgm:presLayoutVars>
          <dgm:hierBranch val="init"/>
        </dgm:presLayoutVars>
      </dgm:prSet>
      <dgm:spPr/>
    </dgm:pt>
    <dgm:pt modelId="{F9C93B19-0080-4B86-9BF3-4D0DC52ABEB3}" type="pres">
      <dgm:prSet presAssocID="{0691CDEF-A81A-4EC7-B19E-EAF57AA5EDA3}" presName="rootComposite" presStyleCnt="0"/>
      <dgm:spPr/>
    </dgm:pt>
    <dgm:pt modelId="{A258A736-4BA4-44EF-AB24-89C869F73E09}" type="pres">
      <dgm:prSet presAssocID="{0691CDEF-A81A-4EC7-B19E-EAF57AA5EDA3}" presName="rootText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12BEA55-0AB9-4334-A260-021977E0A9C6}" type="pres">
      <dgm:prSet presAssocID="{0691CDEF-A81A-4EC7-B19E-EAF57AA5EDA3}" presName="rootConnector" presStyleLbl="node3" presStyleIdx="5" presStyleCnt="20"/>
      <dgm:spPr/>
      <dgm:t>
        <a:bodyPr/>
        <a:lstStyle/>
        <a:p>
          <a:endParaRPr lang="fi-FI"/>
        </a:p>
      </dgm:t>
    </dgm:pt>
    <dgm:pt modelId="{ACB460A1-DB2C-4F64-B762-D483E7F039B8}" type="pres">
      <dgm:prSet presAssocID="{0691CDEF-A81A-4EC7-B19E-EAF57AA5EDA3}" presName="hierChild4" presStyleCnt="0"/>
      <dgm:spPr/>
    </dgm:pt>
    <dgm:pt modelId="{0EEDD7BE-F536-4BB1-BCC6-128D94C9C47B}" type="pres">
      <dgm:prSet presAssocID="{0691CDEF-A81A-4EC7-B19E-EAF57AA5EDA3}" presName="hierChild5" presStyleCnt="0"/>
      <dgm:spPr/>
    </dgm:pt>
    <dgm:pt modelId="{F2625C5D-A7CE-463B-908B-3C1F3B19F01A}" type="pres">
      <dgm:prSet presAssocID="{13DB510F-A40F-4CE6-A7A6-CB97CCABC576}" presName="Name37" presStyleLbl="parChTrans1D3" presStyleIdx="6" presStyleCnt="20"/>
      <dgm:spPr/>
      <dgm:t>
        <a:bodyPr/>
        <a:lstStyle/>
        <a:p>
          <a:endParaRPr lang="fi-FI"/>
        </a:p>
      </dgm:t>
    </dgm:pt>
    <dgm:pt modelId="{985A7922-EA75-40FC-A959-25831A7FBE77}" type="pres">
      <dgm:prSet presAssocID="{51063E7F-E91D-4F77-93F5-4504F7FCF234}" presName="hierRoot2" presStyleCnt="0">
        <dgm:presLayoutVars>
          <dgm:hierBranch val="init"/>
        </dgm:presLayoutVars>
      </dgm:prSet>
      <dgm:spPr/>
    </dgm:pt>
    <dgm:pt modelId="{D5CC90AB-F32F-4A3E-8B55-71BEC972F4C7}" type="pres">
      <dgm:prSet presAssocID="{51063E7F-E91D-4F77-93F5-4504F7FCF234}" presName="rootComposite" presStyleCnt="0"/>
      <dgm:spPr/>
    </dgm:pt>
    <dgm:pt modelId="{49BF130B-9D93-4DC0-9DB7-828F8D34855C}" type="pres">
      <dgm:prSet presAssocID="{51063E7F-E91D-4F77-93F5-4504F7FCF234}" presName="rootText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2EBAD73-1FC4-40D1-92B0-62E14EEFCF37}" type="pres">
      <dgm:prSet presAssocID="{51063E7F-E91D-4F77-93F5-4504F7FCF234}" presName="rootConnector" presStyleLbl="node3" presStyleIdx="6" presStyleCnt="20"/>
      <dgm:spPr/>
      <dgm:t>
        <a:bodyPr/>
        <a:lstStyle/>
        <a:p>
          <a:endParaRPr lang="fi-FI"/>
        </a:p>
      </dgm:t>
    </dgm:pt>
    <dgm:pt modelId="{4224E597-111F-4907-8505-482F9695995D}" type="pres">
      <dgm:prSet presAssocID="{51063E7F-E91D-4F77-93F5-4504F7FCF234}" presName="hierChild4" presStyleCnt="0"/>
      <dgm:spPr/>
    </dgm:pt>
    <dgm:pt modelId="{F9C47F25-4CB2-4D3B-AB9B-8F51A2E4B91E}" type="pres">
      <dgm:prSet presAssocID="{51063E7F-E91D-4F77-93F5-4504F7FCF234}" presName="hierChild5" presStyleCnt="0"/>
      <dgm:spPr/>
    </dgm:pt>
    <dgm:pt modelId="{9892E7D1-B8C7-4CEA-B2C6-11B7CEA059E8}" type="pres">
      <dgm:prSet presAssocID="{614B3F58-224F-4E1F-9B5F-4118B098DEA5}" presName="Name37" presStyleLbl="parChTrans1D3" presStyleIdx="7" presStyleCnt="20"/>
      <dgm:spPr/>
      <dgm:t>
        <a:bodyPr/>
        <a:lstStyle/>
        <a:p>
          <a:endParaRPr lang="fi-FI"/>
        </a:p>
      </dgm:t>
    </dgm:pt>
    <dgm:pt modelId="{30652DD0-C040-4558-A3E9-4BB2C6D2EB5F}" type="pres">
      <dgm:prSet presAssocID="{E78A6A85-3AC1-49F6-83C8-47FCF9D4C6CB}" presName="hierRoot2" presStyleCnt="0">
        <dgm:presLayoutVars>
          <dgm:hierBranch val="init"/>
        </dgm:presLayoutVars>
      </dgm:prSet>
      <dgm:spPr/>
    </dgm:pt>
    <dgm:pt modelId="{565729DB-FBFA-484F-80CA-E5ED176888A2}" type="pres">
      <dgm:prSet presAssocID="{E78A6A85-3AC1-49F6-83C8-47FCF9D4C6CB}" presName="rootComposite" presStyleCnt="0"/>
      <dgm:spPr/>
    </dgm:pt>
    <dgm:pt modelId="{CD32717C-1A13-4FA3-B3CF-CF8FDF59EA3A}" type="pres">
      <dgm:prSet presAssocID="{E78A6A85-3AC1-49F6-83C8-47FCF9D4C6CB}" presName="rootText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EB2975A-AB46-42F8-847B-B6A847124A86}" type="pres">
      <dgm:prSet presAssocID="{E78A6A85-3AC1-49F6-83C8-47FCF9D4C6CB}" presName="rootConnector" presStyleLbl="node3" presStyleIdx="7" presStyleCnt="20"/>
      <dgm:spPr/>
      <dgm:t>
        <a:bodyPr/>
        <a:lstStyle/>
        <a:p>
          <a:endParaRPr lang="fi-FI"/>
        </a:p>
      </dgm:t>
    </dgm:pt>
    <dgm:pt modelId="{63E75AB9-1CF2-4AC4-A1B8-9A18E49F38CA}" type="pres">
      <dgm:prSet presAssocID="{E78A6A85-3AC1-49F6-83C8-47FCF9D4C6CB}" presName="hierChild4" presStyleCnt="0"/>
      <dgm:spPr/>
    </dgm:pt>
    <dgm:pt modelId="{304C28A1-1204-48FC-B8A3-DA4A1C183A37}" type="pres">
      <dgm:prSet presAssocID="{E78A6A85-3AC1-49F6-83C8-47FCF9D4C6CB}" presName="hierChild5" presStyleCnt="0"/>
      <dgm:spPr/>
    </dgm:pt>
    <dgm:pt modelId="{E8A6E619-30CB-4130-8959-42EAEC8563C6}" type="pres">
      <dgm:prSet presAssocID="{8536D372-1006-44D3-8F9E-888DDB3818BF}" presName="hierChild5" presStyleCnt="0"/>
      <dgm:spPr/>
    </dgm:pt>
    <dgm:pt modelId="{EC600EE6-6522-4293-97D8-15DAE8E9C3C8}" type="pres">
      <dgm:prSet presAssocID="{9F45EBB3-8DD3-4BBF-A593-81151A21D29E}" presName="Name37" presStyleLbl="parChTrans1D2" presStyleIdx="1" presStyleCnt="5"/>
      <dgm:spPr/>
      <dgm:t>
        <a:bodyPr/>
        <a:lstStyle/>
        <a:p>
          <a:endParaRPr lang="fi-FI"/>
        </a:p>
      </dgm:t>
    </dgm:pt>
    <dgm:pt modelId="{7E17ADD6-7900-4F99-B3CD-0CB45FD861B9}" type="pres">
      <dgm:prSet presAssocID="{687FE7EC-066E-4623-9805-71E04823D4B5}" presName="hierRoot2" presStyleCnt="0">
        <dgm:presLayoutVars>
          <dgm:hierBranch val="init"/>
        </dgm:presLayoutVars>
      </dgm:prSet>
      <dgm:spPr/>
    </dgm:pt>
    <dgm:pt modelId="{DAF6DF65-3FC3-47AD-8B0C-966CA23721D4}" type="pres">
      <dgm:prSet presAssocID="{687FE7EC-066E-4623-9805-71E04823D4B5}" presName="rootComposite" presStyleCnt="0"/>
      <dgm:spPr/>
    </dgm:pt>
    <dgm:pt modelId="{A0126BF0-734E-4DD7-B88A-3B04C086C064}" type="pres">
      <dgm:prSet presAssocID="{687FE7EC-066E-4623-9805-71E04823D4B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A5C1509-E5F5-46A6-88EB-6F609B83DD46}" type="pres">
      <dgm:prSet presAssocID="{687FE7EC-066E-4623-9805-71E04823D4B5}" presName="rootConnector" presStyleLbl="node2" presStyleIdx="1" presStyleCnt="5"/>
      <dgm:spPr/>
      <dgm:t>
        <a:bodyPr/>
        <a:lstStyle/>
        <a:p>
          <a:endParaRPr lang="fi-FI"/>
        </a:p>
      </dgm:t>
    </dgm:pt>
    <dgm:pt modelId="{D035407E-B0A7-4880-8C75-CA135503CE91}" type="pres">
      <dgm:prSet presAssocID="{687FE7EC-066E-4623-9805-71E04823D4B5}" presName="hierChild4" presStyleCnt="0"/>
      <dgm:spPr/>
    </dgm:pt>
    <dgm:pt modelId="{C005CF22-44E5-4B53-A3B5-DA60348BCD65}" type="pres">
      <dgm:prSet presAssocID="{683A5127-DF9A-4DFA-B6A8-2648C77A3543}" presName="Name37" presStyleLbl="parChTrans1D3" presStyleIdx="8" presStyleCnt="20"/>
      <dgm:spPr/>
      <dgm:t>
        <a:bodyPr/>
        <a:lstStyle/>
        <a:p>
          <a:endParaRPr lang="fi-FI"/>
        </a:p>
      </dgm:t>
    </dgm:pt>
    <dgm:pt modelId="{2079BE42-57AF-4AF8-94BC-F916B491B8A5}" type="pres">
      <dgm:prSet presAssocID="{E0002F6F-BCC3-44AB-B1AE-B627753A6511}" presName="hierRoot2" presStyleCnt="0">
        <dgm:presLayoutVars>
          <dgm:hierBranch val="init"/>
        </dgm:presLayoutVars>
      </dgm:prSet>
      <dgm:spPr/>
    </dgm:pt>
    <dgm:pt modelId="{84D4A8CB-29D0-481A-BEDB-97E5B15F5F99}" type="pres">
      <dgm:prSet presAssocID="{E0002F6F-BCC3-44AB-B1AE-B627753A6511}" presName="rootComposite" presStyleCnt="0"/>
      <dgm:spPr/>
    </dgm:pt>
    <dgm:pt modelId="{D167E8AD-7194-4AA0-B18A-5B24CC9F28F8}" type="pres">
      <dgm:prSet presAssocID="{E0002F6F-BCC3-44AB-B1AE-B627753A6511}" presName="rootText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C3CC8800-E0FF-4DFD-BB5C-D36B6BC23CF7}" type="pres">
      <dgm:prSet presAssocID="{E0002F6F-BCC3-44AB-B1AE-B627753A6511}" presName="rootConnector" presStyleLbl="node3" presStyleIdx="8" presStyleCnt="20"/>
      <dgm:spPr/>
      <dgm:t>
        <a:bodyPr/>
        <a:lstStyle/>
        <a:p>
          <a:endParaRPr lang="fi-FI"/>
        </a:p>
      </dgm:t>
    </dgm:pt>
    <dgm:pt modelId="{1DF87686-2F44-4C00-BB3C-BC1ED489CE1D}" type="pres">
      <dgm:prSet presAssocID="{E0002F6F-BCC3-44AB-B1AE-B627753A6511}" presName="hierChild4" presStyleCnt="0"/>
      <dgm:spPr/>
    </dgm:pt>
    <dgm:pt modelId="{FB2264DE-CA0E-4BD0-8B06-B600C268F210}" type="pres">
      <dgm:prSet presAssocID="{E0002F6F-BCC3-44AB-B1AE-B627753A6511}" presName="hierChild5" presStyleCnt="0"/>
      <dgm:spPr/>
    </dgm:pt>
    <dgm:pt modelId="{F320E448-116F-41D1-9777-CA8275CED86B}" type="pres">
      <dgm:prSet presAssocID="{859C5D67-9794-4A82-ADC2-3ABBB7835D1A}" presName="Name37" presStyleLbl="parChTrans1D3" presStyleIdx="9" presStyleCnt="20"/>
      <dgm:spPr/>
      <dgm:t>
        <a:bodyPr/>
        <a:lstStyle/>
        <a:p>
          <a:endParaRPr lang="fi-FI"/>
        </a:p>
      </dgm:t>
    </dgm:pt>
    <dgm:pt modelId="{C1A561E2-0536-42A7-B673-D947A6BE878A}" type="pres">
      <dgm:prSet presAssocID="{04716A55-F026-4181-8029-C699CDCD0B0C}" presName="hierRoot2" presStyleCnt="0">
        <dgm:presLayoutVars>
          <dgm:hierBranch val="init"/>
        </dgm:presLayoutVars>
      </dgm:prSet>
      <dgm:spPr/>
    </dgm:pt>
    <dgm:pt modelId="{1A8AEAF7-C009-40BD-93F6-9B2C89954D5C}" type="pres">
      <dgm:prSet presAssocID="{04716A55-F026-4181-8029-C699CDCD0B0C}" presName="rootComposite" presStyleCnt="0"/>
      <dgm:spPr/>
    </dgm:pt>
    <dgm:pt modelId="{A6EB77CC-0B61-495A-B67D-83C79BC0F588}" type="pres">
      <dgm:prSet presAssocID="{04716A55-F026-4181-8029-C699CDCD0B0C}" presName="rootText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2F0F0F9-4C89-4257-84A1-227C7795F2FE}" type="pres">
      <dgm:prSet presAssocID="{04716A55-F026-4181-8029-C699CDCD0B0C}" presName="rootConnector" presStyleLbl="node3" presStyleIdx="9" presStyleCnt="20"/>
      <dgm:spPr/>
      <dgm:t>
        <a:bodyPr/>
        <a:lstStyle/>
        <a:p>
          <a:endParaRPr lang="fi-FI"/>
        </a:p>
      </dgm:t>
    </dgm:pt>
    <dgm:pt modelId="{44696425-A57C-422C-85A6-325B2F4F4C19}" type="pres">
      <dgm:prSet presAssocID="{04716A55-F026-4181-8029-C699CDCD0B0C}" presName="hierChild4" presStyleCnt="0"/>
      <dgm:spPr/>
    </dgm:pt>
    <dgm:pt modelId="{694B8BEA-74EC-4C14-A6C9-4630D84AFAFC}" type="pres">
      <dgm:prSet presAssocID="{04716A55-F026-4181-8029-C699CDCD0B0C}" presName="hierChild5" presStyleCnt="0"/>
      <dgm:spPr/>
    </dgm:pt>
    <dgm:pt modelId="{BE563C19-BA28-42B5-AFF2-C3294487AA59}" type="pres">
      <dgm:prSet presAssocID="{436D4FAF-D6C4-4503-AE66-F61E654E47F5}" presName="Name37" presStyleLbl="parChTrans1D3" presStyleIdx="10" presStyleCnt="20"/>
      <dgm:spPr/>
      <dgm:t>
        <a:bodyPr/>
        <a:lstStyle/>
        <a:p>
          <a:endParaRPr lang="fi-FI"/>
        </a:p>
      </dgm:t>
    </dgm:pt>
    <dgm:pt modelId="{F61AACA8-26C5-46F7-936D-A4D9C50F21A2}" type="pres">
      <dgm:prSet presAssocID="{61AB4D29-EAAE-463C-A5F6-7A781B2A2A9F}" presName="hierRoot2" presStyleCnt="0">
        <dgm:presLayoutVars>
          <dgm:hierBranch val="init"/>
        </dgm:presLayoutVars>
      </dgm:prSet>
      <dgm:spPr/>
    </dgm:pt>
    <dgm:pt modelId="{06AADBBD-9D04-4FAE-AB0A-E73890811FD1}" type="pres">
      <dgm:prSet presAssocID="{61AB4D29-EAAE-463C-A5F6-7A781B2A2A9F}" presName="rootComposite" presStyleCnt="0"/>
      <dgm:spPr/>
    </dgm:pt>
    <dgm:pt modelId="{9CB5C03C-C97A-47B1-8AAF-716E42BEDFD3}" type="pres">
      <dgm:prSet presAssocID="{61AB4D29-EAAE-463C-A5F6-7A781B2A2A9F}" presName="rootText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C1CE2AA-44AB-449C-8835-1CEA0B062B13}" type="pres">
      <dgm:prSet presAssocID="{61AB4D29-EAAE-463C-A5F6-7A781B2A2A9F}" presName="rootConnector" presStyleLbl="node3" presStyleIdx="10" presStyleCnt="20"/>
      <dgm:spPr/>
      <dgm:t>
        <a:bodyPr/>
        <a:lstStyle/>
        <a:p>
          <a:endParaRPr lang="fi-FI"/>
        </a:p>
      </dgm:t>
    </dgm:pt>
    <dgm:pt modelId="{48CF55BC-E09E-4DBF-8BF2-CB4FD5974B61}" type="pres">
      <dgm:prSet presAssocID="{61AB4D29-EAAE-463C-A5F6-7A781B2A2A9F}" presName="hierChild4" presStyleCnt="0"/>
      <dgm:spPr/>
    </dgm:pt>
    <dgm:pt modelId="{F90FB397-C35A-4B09-896B-8E08C8C58DF9}" type="pres">
      <dgm:prSet presAssocID="{61AB4D29-EAAE-463C-A5F6-7A781B2A2A9F}" presName="hierChild5" presStyleCnt="0"/>
      <dgm:spPr/>
    </dgm:pt>
    <dgm:pt modelId="{70EA9363-AAB2-4ACE-A059-0327B1127F3B}" type="pres">
      <dgm:prSet presAssocID="{DBF1591B-CF02-413D-B036-9A88AE96D6DB}" presName="Name37" presStyleLbl="parChTrans1D3" presStyleIdx="11" presStyleCnt="20"/>
      <dgm:spPr/>
      <dgm:t>
        <a:bodyPr/>
        <a:lstStyle/>
        <a:p>
          <a:endParaRPr lang="fi-FI"/>
        </a:p>
      </dgm:t>
    </dgm:pt>
    <dgm:pt modelId="{E9C873EB-493D-4819-A536-5252F5689D85}" type="pres">
      <dgm:prSet presAssocID="{E6EBA3E6-D07D-4713-A7C2-8AF957578220}" presName="hierRoot2" presStyleCnt="0">
        <dgm:presLayoutVars>
          <dgm:hierBranch val="init"/>
        </dgm:presLayoutVars>
      </dgm:prSet>
      <dgm:spPr/>
    </dgm:pt>
    <dgm:pt modelId="{2FC3C301-DE0B-474E-8F47-CA42736A43C7}" type="pres">
      <dgm:prSet presAssocID="{E6EBA3E6-D07D-4713-A7C2-8AF957578220}" presName="rootComposite" presStyleCnt="0"/>
      <dgm:spPr/>
    </dgm:pt>
    <dgm:pt modelId="{1AE3A02A-2AD0-433C-9BBB-52D3836C3CF5}" type="pres">
      <dgm:prSet presAssocID="{E6EBA3E6-D07D-4713-A7C2-8AF957578220}" presName="rootText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7C8CCA7-272D-4700-926D-90F40904D393}" type="pres">
      <dgm:prSet presAssocID="{E6EBA3E6-D07D-4713-A7C2-8AF957578220}" presName="rootConnector" presStyleLbl="node3" presStyleIdx="11" presStyleCnt="20"/>
      <dgm:spPr/>
      <dgm:t>
        <a:bodyPr/>
        <a:lstStyle/>
        <a:p>
          <a:endParaRPr lang="fi-FI"/>
        </a:p>
      </dgm:t>
    </dgm:pt>
    <dgm:pt modelId="{BBFD146B-AFDC-4DD5-A225-AE13147672BA}" type="pres">
      <dgm:prSet presAssocID="{E6EBA3E6-D07D-4713-A7C2-8AF957578220}" presName="hierChild4" presStyleCnt="0"/>
      <dgm:spPr/>
    </dgm:pt>
    <dgm:pt modelId="{69287922-7A46-4BC3-B1A8-BFF64E277F19}" type="pres">
      <dgm:prSet presAssocID="{E6EBA3E6-D07D-4713-A7C2-8AF957578220}" presName="hierChild5" presStyleCnt="0"/>
      <dgm:spPr/>
    </dgm:pt>
    <dgm:pt modelId="{6C254D9B-BBA7-46CD-BC08-6B67D771E865}" type="pres">
      <dgm:prSet presAssocID="{687FE7EC-066E-4623-9805-71E04823D4B5}" presName="hierChild5" presStyleCnt="0"/>
      <dgm:spPr/>
    </dgm:pt>
    <dgm:pt modelId="{56DDEE71-1571-4743-9A41-21862B3E73FA}" type="pres">
      <dgm:prSet presAssocID="{6DE0FE1E-4008-4205-932E-8B69925014CE}" presName="Name37" presStyleLbl="parChTrans1D2" presStyleIdx="2" presStyleCnt="5"/>
      <dgm:spPr/>
      <dgm:t>
        <a:bodyPr/>
        <a:lstStyle/>
        <a:p>
          <a:endParaRPr lang="fi-FI"/>
        </a:p>
      </dgm:t>
    </dgm:pt>
    <dgm:pt modelId="{98CF47E5-0531-42CF-AC61-D07420ACCBAF}" type="pres">
      <dgm:prSet presAssocID="{54CFF3E2-6931-4449-8FD7-AC869F2A6D87}" presName="hierRoot2" presStyleCnt="0">
        <dgm:presLayoutVars>
          <dgm:hierBranch val="init"/>
        </dgm:presLayoutVars>
      </dgm:prSet>
      <dgm:spPr/>
    </dgm:pt>
    <dgm:pt modelId="{999437A9-61D0-4D8D-B834-9EBDEB2B43F5}" type="pres">
      <dgm:prSet presAssocID="{54CFF3E2-6931-4449-8FD7-AC869F2A6D87}" presName="rootComposite" presStyleCnt="0"/>
      <dgm:spPr/>
    </dgm:pt>
    <dgm:pt modelId="{597A36C3-5A61-4DBF-ADF7-38E7CDA401FF}" type="pres">
      <dgm:prSet presAssocID="{54CFF3E2-6931-4449-8FD7-AC869F2A6D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C65A4FE-85A8-4230-BB28-135B59E20917}" type="pres">
      <dgm:prSet presAssocID="{54CFF3E2-6931-4449-8FD7-AC869F2A6D87}" presName="rootConnector" presStyleLbl="node2" presStyleIdx="2" presStyleCnt="5"/>
      <dgm:spPr/>
      <dgm:t>
        <a:bodyPr/>
        <a:lstStyle/>
        <a:p>
          <a:endParaRPr lang="fi-FI"/>
        </a:p>
      </dgm:t>
    </dgm:pt>
    <dgm:pt modelId="{522B4E6C-9BB8-4D6F-8562-6DEE442A275A}" type="pres">
      <dgm:prSet presAssocID="{54CFF3E2-6931-4449-8FD7-AC869F2A6D87}" presName="hierChild4" presStyleCnt="0"/>
      <dgm:spPr/>
    </dgm:pt>
    <dgm:pt modelId="{F78EAAB2-058F-49FB-BF4F-DF674EC70395}" type="pres">
      <dgm:prSet presAssocID="{4541A012-A9A5-402B-9BF8-8DECB25AAE94}" presName="Name37" presStyleLbl="parChTrans1D3" presStyleIdx="12" presStyleCnt="20"/>
      <dgm:spPr/>
      <dgm:t>
        <a:bodyPr/>
        <a:lstStyle/>
        <a:p>
          <a:endParaRPr lang="fi-FI"/>
        </a:p>
      </dgm:t>
    </dgm:pt>
    <dgm:pt modelId="{8106CDCA-9D92-4927-B4BF-3DAFD0F0EAEB}" type="pres">
      <dgm:prSet presAssocID="{33B4E9C1-2303-41FC-89AD-30C6CE8B65D0}" presName="hierRoot2" presStyleCnt="0">
        <dgm:presLayoutVars>
          <dgm:hierBranch val="init"/>
        </dgm:presLayoutVars>
      </dgm:prSet>
      <dgm:spPr/>
    </dgm:pt>
    <dgm:pt modelId="{790ADC30-6311-425D-BE2B-7A6B3F88FEAA}" type="pres">
      <dgm:prSet presAssocID="{33B4E9C1-2303-41FC-89AD-30C6CE8B65D0}" presName="rootComposite" presStyleCnt="0"/>
      <dgm:spPr/>
    </dgm:pt>
    <dgm:pt modelId="{2262D5C2-E849-4FFB-98C8-F7AA124ADDA9}" type="pres">
      <dgm:prSet presAssocID="{33B4E9C1-2303-41FC-89AD-30C6CE8B65D0}" presName="rootText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FA9F5F6-81AC-4CC8-B4CC-191EADD268E5}" type="pres">
      <dgm:prSet presAssocID="{33B4E9C1-2303-41FC-89AD-30C6CE8B65D0}" presName="rootConnector" presStyleLbl="node3" presStyleIdx="12" presStyleCnt="20"/>
      <dgm:spPr/>
      <dgm:t>
        <a:bodyPr/>
        <a:lstStyle/>
        <a:p>
          <a:endParaRPr lang="fi-FI"/>
        </a:p>
      </dgm:t>
    </dgm:pt>
    <dgm:pt modelId="{E8E21FA8-54D2-4EB5-A33A-FCDDDA50B2EE}" type="pres">
      <dgm:prSet presAssocID="{33B4E9C1-2303-41FC-89AD-30C6CE8B65D0}" presName="hierChild4" presStyleCnt="0"/>
      <dgm:spPr/>
    </dgm:pt>
    <dgm:pt modelId="{8238D399-44CA-4548-B283-B3DB045F54D9}" type="pres">
      <dgm:prSet presAssocID="{33B4E9C1-2303-41FC-89AD-30C6CE8B65D0}" presName="hierChild5" presStyleCnt="0"/>
      <dgm:spPr/>
    </dgm:pt>
    <dgm:pt modelId="{B4F2B957-3B95-4451-B77D-A67798DF6D9A}" type="pres">
      <dgm:prSet presAssocID="{59CBC4EE-9B46-4A72-8002-6BAE012069E0}" presName="Name37" presStyleLbl="parChTrans1D3" presStyleIdx="13" presStyleCnt="20"/>
      <dgm:spPr/>
      <dgm:t>
        <a:bodyPr/>
        <a:lstStyle/>
        <a:p>
          <a:endParaRPr lang="fi-FI"/>
        </a:p>
      </dgm:t>
    </dgm:pt>
    <dgm:pt modelId="{1882DF58-9EC2-4A1B-A0E9-7BEEE1B024CE}" type="pres">
      <dgm:prSet presAssocID="{7BAE41C4-BBCE-44B5-80CE-4EEFDF7B0EF0}" presName="hierRoot2" presStyleCnt="0">
        <dgm:presLayoutVars>
          <dgm:hierBranch val="init"/>
        </dgm:presLayoutVars>
      </dgm:prSet>
      <dgm:spPr/>
    </dgm:pt>
    <dgm:pt modelId="{2E1E8025-F01C-4E67-8261-92DF838E9702}" type="pres">
      <dgm:prSet presAssocID="{7BAE41C4-BBCE-44B5-80CE-4EEFDF7B0EF0}" presName="rootComposite" presStyleCnt="0"/>
      <dgm:spPr/>
    </dgm:pt>
    <dgm:pt modelId="{EB8C21AC-3C25-4173-ABFE-9D85DE1F6BA4}" type="pres">
      <dgm:prSet presAssocID="{7BAE41C4-BBCE-44B5-80CE-4EEFDF7B0EF0}" presName="rootText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250BFF8-0A8A-4058-B449-344097D31472}" type="pres">
      <dgm:prSet presAssocID="{7BAE41C4-BBCE-44B5-80CE-4EEFDF7B0EF0}" presName="rootConnector" presStyleLbl="node3" presStyleIdx="13" presStyleCnt="20"/>
      <dgm:spPr/>
      <dgm:t>
        <a:bodyPr/>
        <a:lstStyle/>
        <a:p>
          <a:endParaRPr lang="fi-FI"/>
        </a:p>
      </dgm:t>
    </dgm:pt>
    <dgm:pt modelId="{6ED78696-99E5-4F54-A5B1-293BA96916BF}" type="pres">
      <dgm:prSet presAssocID="{7BAE41C4-BBCE-44B5-80CE-4EEFDF7B0EF0}" presName="hierChild4" presStyleCnt="0"/>
      <dgm:spPr/>
    </dgm:pt>
    <dgm:pt modelId="{67603266-E7EF-41E7-90F8-F43B091A3675}" type="pres">
      <dgm:prSet presAssocID="{7BAE41C4-BBCE-44B5-80CE-4EEFDF7B0EF0}" presName="hierChild5" presStyleCnt="0"/>
      <dgm:spPr/>
    </dgm:pt>
    <dgm:pt modelId="{2D77E2A0-6582-4BF2-BF37-B5F68B34499D}" type="pres">
      <dgm:prSet presAssocID="{3B4DDD65-ABA3-4248-84B5-0FE1C80859A2}" presName="Name37" presStyleLbl="parChTrans1D3" presStyleIdx="14" presStyleCnt="20"/>
      <dgm:spPr/>
      <dgm:t>
        <a:bodyPr/>
        <a:lstStyle/>
        <a:p>
          <a:endParaRPr lang="fi-FI"/>
        </a:p>
      </dgm:t>
    </dgm:pt>
    <dgm:pt modelId="{1D6354C1-0AC6-440A-A16E-A0EDD39F9882}" type="pres">
      <dgm:prSet presAssocID="{A29E3331-9433-4A9F-B9C4-28430C9FCFAB}" presName="hierRoot2" presStyleCnt="0">
        <dgm:presLayoutVars>
          <dgm:hierBranch val="init"/>
        </dgm:presLayoutVars>
      </dgm:prSet>
      <dgm:spPr/>
    </dgm:pt>
    <dgm:pt modelId="{298C01C3-1435-45C6-A67F-05FD3785EEB1}" type="pres">
      <dgm:prSet presAssocID="{A29E3331-9433-4A9F-B9C4-28430C9FCFAB}" presName="rootComposite" presStyleCnt="0"/>
      <dgm:spPr/>
    </dgm:pt>
    <dgm:pt modelId="{DFC6D7FA-73D1-4106-BA13-BB1C02D9CC7B}" type="pres">
      <dgm:prSet presAssocID="{A29E3331-9433-4A9F-B9C4-28430C9FCFAB}" presName="rootText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50AA27BA-B1EC-446F-8BE1-C5DC225BE305}" type="pres">
      <dgm:prSet presAssocID="{A29E3331-9433-4A9F-B9C4-28430C9FCFAB}" presName="rootConnector" presStyleLbl="node3" presStyleIdx="14" presStyleCnt="20"/>
      <dgm:spPr/>
      <dgm:t>
        <a:bodyPr/>
        <a:lstStyle/>
        <a:p>
          <a:endParaRPr lang="fi-FI"/>
        </a:p>
      </dgm:t>
    </dgm:pt>
    <dgm:pt modelId="{C0AF06F0-4CFF-48E1-AD4B-A870BD407D1A}" type="pres">
      <dgm:prSet presAssocID="{A29E3331-9433-4A9F-B9C4-28430C9FCFAB}" presName="hierChild4" presStyleCnt="0"/>
      <dgm:spPr/>
    </dgm:pt>
    <dgm:pt modelId="{3CA2FE62-9901-4626-99A0-7F0C5E210968}" type="pres">
      <dgm:prSet presAssocID="{A29E3331-9433-4A9F-B9C4-28430C9FCFAB}" presName="hierChild5" presStyleCnt="0"/>
      <dgm:spPr/>
    </dgm:pt>
    <dgm:pt modelId="{8BFDFBCF-B763-4EF0-AD5B-7EDEA37BC4E7}" type="pres">
      <dgm:prSet presAssocID="{54CFF3E2-6931-4449-8FD7-AC869F2A6D87}" presName="hierChild5" presStyleCnt="0"/>
      <dgm:spPr/>
    </dgm:pt>
    <dgm:pt modelId="{DCAE66B0-B045-43CE-89F8-355C491FAFAB}" type="pres">
      <dgm:prSet presAssocID="{46110064-4D90-47B4-B0C9-3AC282B24E93}" presName="Name37" presStyleLbl="parChTrans1D2" presStyleIdx="3" presStyleCnt="5"/>
      <dgm:spPr/>
      <dgm:t>
        <a:bodyPr/>
        <a:lstStyle/>
        <a:p>
          <a:endParaRPr lang="fi-FI"/>
        </a:p>
      </dgm:t>
    </dgm:pt>
    <dgm:pt modelId="{73E5B03B-FB8A-4636-9700-6232950A9ED6}" type="pres">
      <dgm:prSet presAssocID="{AECC20CA-DD1C-491F-80F0-08B24819C81A}" presName="hierRoot2" presStyleCnt="0">
        <dgm:presLayoutVars>
          <dgm:hierBranch val="init"/>
        </dgm:presLayoutVars>
      </dgm:prSet>
      <dgm:spPr/>
    </dgm:pt>
    <dgm:pt modelId="{601CF000-9118-4F83-AF3A-4C8C6405F4F7}" type="pres">
      <dgm:prSet presAssocID="{AECC20CA-DD1C-491F-80F0-08B24819C81A}" presName="rootComposite" presStyleCnt="0"/>
      <dgm:spPr/>
    </dgm:pt>
    <dgm:pt modelId="{CC455FF9-5D6A-443F-A7BA-D294FD4D7B4D}" type="pres">
      <dgm:prSet presAssocID="{AECC20CA-DD1C-491F-80F0-08B24819C81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F8DB33C-8BB8-491E-A64F-8BD500F8884E}" type="pres">
      <dgm:prSet presAssocID="{AECC20CA-DD1C-491F-80F0-08B24819C81A}" presName="rootConnector" presStyleLbl="node2" presStyleIdx="3" presStyleCnt="5"/>
      <dgm:spPr/>
      <dgm:t>
        <a:bodyPr/>
        <a:lstStyle/>
        <a:p>
          <a:endParaRPr lang="fi-FI"/>
        </a:p>
      </dgm:t>
    </dgm:pt>
    <dgm:pt modelId="{7AC8F99D-66B1-4ED0-A66C-D230563EBD35}" type="pres">
      <dgm:prSet presAssocID="{AECC20CA-DD1C-491F-80F0-08B24819C81A}" presName="hierChild4" presStyleCnt="0"/>
      <dgm:spPr/>
    </dgm:pt>
    <dgm:pt modelId="{E274790B-61B6-4DD9-A2C4-101F3D24F25B}" type="pres">
      <dgm:prSet presAssocID="{96553808-FAF4-488B-88D5-E37424445069}" presName="Name37" presStyleLbl="parChTrans1D3" presStyleIdx="15" presStyleCnt="20"/>
      <dgm:spPr/>
      <dgm:t>
        <a:bodyPr/>
        <a:lstStyle/>
        <a:p>
          <a:endParaRPr lang="fi-FI"/>
        </a:p>
      </dgm:t>
    </dgm:pt>
    <dgm:pt modelId="{CF3FD3A5-9EE2-4905-9309-E27E81B11F94}" type="pres">
      <dgm:prSet presAssocID="{4184432B-3233-466F-92AB-3E01F19B06EC}" presName="hierRoot2" presStyleCnt="0">
        <dgm:presLayoutVars>
          <dgm:hierBranch val="init"/>
        </dgm:presLayoutVars>
      </dgm:prSet>
      <dgm:spPr/>
    </dgm:pt>
    <dgm:pt modelId="{3ADC9F87-B0EB-4175-BA9F-10FFEB60509E}" type="pres">
      <dgm:prSet presAssocID="{4184432B-3233-466F-92AB-3E01F19B06EC}" presName="rootComposite" presStyleCnt="0"/>
      <dgm:spPr/>
    </dgm:pt>
    <dgm:pt modelId="{6AC5344B-F5C8-4EF3-9B10-C75B27043C59}" type="pres">
      <dgm:prSet presAssocID="{4184432B-3233-466F-92AB-3E01F19B06EC}" presName="rootText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E691258-04D7-4C65-839B-477223531E0F}" type="pres">
      <dgm:prSet presAssocID="{4184432B-3233-466F-92AB-3E01F19B06EC}" presName="rootConnector" presStyleLbl="node3" presStyleIdx="15" presStyleCnt="20"/>
      <dgm:spPr/>
      <dgm:t>
        <a:bodyPr/>
        <a:lstStyle/>
        <a:p>
          <a:endParaRPr lang="fi-FI"/>
        </a:p>
      </dgm:t>
    </dgm:pt>
    <dgm:pt modelId="{A82BF90D-5A20-49C4-B2D5-C013DB0D55CD}" type="pres">
      <dgm:prSet presAssocID="{4184432B-3233-466F-92AB-3E01F19B06EC}" presName="hierChild4" presStyleCnt="0"/>
      <dgm:spPr/>
    </dgm:pt>
    <dgm:pt modelId="{AEA4B334-08D5-44BA-88B0-A2834B24C288}" type="pres">
      <dgm:prSet presAssocID="{4184432B-3233-466F-92AB-3E01F19B06EC}" presName="hierChild5" presStyleCnt="0"/>
      <dgm:spPr/>
    </dgm:pt>
    <dgm:pt modelId="{0F7346F8-7695-48BF-8F71-37FBE8006876}" type="pres">
      <dgm:prSet presAssocID="{7504473E-355D-45C7-B83E-68E4EFA5C0AC}" presName="Name37" presStyleLbl="parChTrans1D3" presStyleIdx="16" presStyleCnt="20"/>
      <dgm:spPr/>
      <dgm:t>
        <a:bodyPr/>
        <a:lstStyle/>
        <a:p>
          <a:endParaRPr lang="fi-FI"/>
        </a:p>
      </dgm:t>
    </dgm:pt>
    <dgm:pt modelId="{7C61BC42-9D73-4EA7-8065-9A729EF45A47}" type="pres">
      <dgm:prSet presAssocID="{58BC1EC2-CA68-4E4F-9C2A-7A1816C1F403}" presName="hierRoot2" presStyleCnt="0">
        <dgm:presLayoutVars>
          <dgm:hierBranch val="init"/>
        </dgm:presLayoutVars>
      </dgm:prSet>
      <dgm:spPr/>
    </dgm:pt>
    <dgm:pt modelId="{8D25D8FE-0CF0-45F0-B53D-37EFC380428E}" type="pres">
      <dgm:prSet presAssocID="{58BC1EC2-CA68-4E4F-9C2A-7A1816C1F403}" presName="rootComposite" presStyleCnt="0"/>
      <dgm:spPr/>
    </dgm:pt>
    <dgm:pt modelId="{014FE40D-B687-42D7-9919-6BE9CBD8274A}" type="pres">
      <dgm:prSet presAssocID="{58BC1EC2-CA68-4E4F-9C2A-7A1816C1F403}" presName="rootText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F53A9810-B0BF-4CD3-A812-42DDD0044543}" type="pres">
      <dgm:prSet presAssocID="{58BC1EC2-CA68-4E4F-9C2A-7A1816C1F403}" presName="rootConnector" presStyleLbl="node3" presStyleIdx="16" presStyleCnt="20"/>
      <dgm:spPr/>
      <dgm:t>
        <a:bodyPr/>
        <a:lstStyle/>
        <a:p>
          <a:endParaRPr lang="fi-FI"/>
        </a:p>
      </dgm:t>
    </dgm:pt>
    <dgm:pt modelId="{F2385E96-686A-46B8-80A4-78C80BEDC9C0}" type="pres">
      <dgm:prSet presAssocID="{58BC1EC2-CA68-4E4F-9C2A-7A1816C1F403}" presName="hierChild4" presStyleCnt="0"/>
      <dgm:spPr/>
    </dgm:pt>
    <dgm:pt modelId="{6C84C95D-D90F-4417-8E7E-156EC75F4523}" type="pres">
      <dgm:prSet presAssocID="{58BC1EC2-CA68-4E4F-9C2A-7A1816C1F403}" presName="hierChild5" presStyleCnt="0"/>
      <dgm:spPr/>
    </dgm:pt>
    <dgm:pt modelId="{626BA46E-E7A0-48F6-91BE-3993C8E0841D}" type="pres">
      <dgm:prSet presAssocID="{AECC20CA-DD1C-491F-80F0-08B24819C81A}" presName="hierChild5" presStyleCnt="0"/>
      <dgm:spPr/>
    </dgm:pt>
    <dgm:pt modelId="{9A455DD8-855E-4317-90F9-23887FE1F55E}" type="pres">
      <dgm:prSet presAssocID="{F9E94E0E-90AC-448F-8778-6C92A49DBA26}" presName="Name37" presStyleLbl="parChTrans1D2" presStyleIdx="4" presStyleCnt="5"/>
      <dgm:spPr/>
      <dgm:t>
        <a:bodyPr/>
        <a:lstStyle/>
        <a:p>
          <a:endParaRPr lang="fi-FI"/>
        </a:p>
      </dgm:t>
    </dgm:pt>
    <dgm:pt modelId="{56552535-B466-427C-BC8B-EDD7914DA526}" type="pres">
      <dgm:prSet presAssocID="{78321C90-EC9D-4400-9751-B72C66034273}" presName="hierRoot2" presStyleCnt="0">
        <dgm:presLayoutVars>
          <dgm:hierBranch val="init"/>
        </dgm:presLayoutVars>
      </dgm:prSet>
      <dgm:spPr/>
    </dgm:pt>
    <dgm:pt modelId="{5018BA0D-7068-4AE0-9D68-2615655CA119}" type="pres">
      <dgm:prSet presAssocID="{78321C90-EC9D-4400-9751-B72C66034273}" presName="rootComposite" presStyleCnt="0"/>
      <dgm:spPr/>
    </dgm:pt>
    <dgm:pt modelId="{20C890F5-4D0A-42C1-A39D-01AF2B7FE768}" type="pres">
      <dgm:prSet presAssocID="{78321C90-EC9D-4400-9751-B72C6603427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791299C-B94B-43AF-9C20-FC5ECC90EEB3}" type="pres">
      <dgm:prSet presAssocID="{78321C90-EC9D-4400-9751-B72C66034273}" presName="rootConnector" presStyleLbl="node2" presStyleIdx="4" presStyleCnt="5"/>
      <dgm:spPr/>
      <dgm:t>
        <a:bodyPr/>
        <a:lstStyle/>
        <a:p>
          <a:endParaRPr lang="fi-FI"/>
        </a:p>
      </dgm:t>
    </dgm:pt>
    <dgm:pt modelId="{987611DC-EB8C-47F8-AD3B-953357083A90}" type="pres">
      <dgm:prSet presAssocID="{78321C90-EC9D-4400-9751-B72C66034273}" presName="hierChild4" presStyleCnt="0"/>
      <dgm:spPr/>
    </dgm:pt>
    <dgm:pt modelId="{F2470470-BAD7-45A8-B385-CDB4F249034E}" type="pres">
      <dgm:prSet presAssocID="{92BD9DDF-EF72-48FC-A65B-BD78E2F8EDFD}" presName="Name37" presStyleLbl="parChTrans1D3" presStyleIdx="17" presStyleCnt="20"/>
      <dgm:spPr/>
      <dgm:t>
        <a:bodyPr/>
        <a:lstStyle/>
        <a:p>
          <a:endParaRPr lang="fi-FI"/>
        </a:p>
      </dgm:t>
    </dgm:pt>
    <dgm:pt modelId="{87EFBE33-8A8D-446F-8B16-0B93A16B6F85}" type="pres">
      <dgm:prSet presAssocID="{89C8DF95-8F5A-47E6-AE8F-2D72FE735782}" presName="hierRoot2" presStyleCnt="0">
        <dgm:presLayoutVars>
          <dgm:hierBranch val="init"/>
        </dgm:presLayoutVars>
      </dgm:prSet>
      <dgm:spPr/>
    </dgm:pt>
    <dgm:pt modelId="{FEE989CF-F12F-4397-B6A7-5A522A6CE511}" type="pres">
      <dgm:prSet presAssocID="{89C8DF95-8F5A-47E6-AE8F-2D72FE735782}" presName="rootComposite" presStyleCnt="0"/>
      <dgm:spPr/>
    </dgm:pt>
    <dgm:pt modelId="{719008E0-1681-42AE-A8C2-6FE78E714BBE}" type="pres">
      <dgm:prSet presAssocID="{89C8DF95-8F5A-47E6-AE8F-2D72FE735782}" presName="rootText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AB4ED57-06D3-4B4B-A4A5-561650BE769D}" type="pres">
      <dgm:prSet presAssocID="{89C8DF95-8F5A-47E6-AE8F-2D72FE735782}" presName="rootConnector" presStyleLbl="node3" presStyleIdx="17" presStyleCnt="20"/>
      <dgm:spPr/>
      <dgm:t>
        <a:bodyPr/>
        <a:lstStyle/>
        <a:p>
          <a:endParaRPr lang="fi-FI"/>
        </a:p>
      </dgm:t>
    </dgm:pt>
    <dgm:pt modelId="{4464506E-C251-454B-9515-54BEB82E2D56}" type="pres">
      <dgm:prSet presAssocID="{89C8DF95-8F5A-47E6-AE8F-2D72FE735782}" presName="hierChild4" presStyleCnt="0"/>
      <dgm:spPr/>
    </dgm:pt>
    <dgm:pt modelId="{4D5F8CAA-7E32-440E-BA3A-61F04906295A}" type="pres">
      <dgm:prSet presAssocID="{89C8DF95-8F5A-47E6-AE8F-2D72FE735782}" presName="hierChild5" presStyleCnt="0"/>
      <dgm:spPr/>
    </dgm:pt>
    <dgm:pt modelId="{0AF2E00E-28EA-4B1E-A40F-11971F8A563C}" type="pres">
      <dgm:prSet presAssocID="{A781270F-BFB3-42AA-8210-2EC9BADE1FDC}" presName="Name37" presStyleLbl="parChTrans1D3" presStyleIdx="18" presStyleCnt="20"/>
      <dgm:spPr/>
      <dgm:t>
        <a:bodyPr/>
        <a:lstStyle/>
        <a:p>
          <a:endParaRPr lang="fi-FI"/>
        </a:p>
      </dgm:t>
    </dgm:pt>
    <dgm:pt modelId="{8FEF3E66-CE51-4F86-A7A8-34EF4F49BCB8}" type="pres">
      <dgm:prSet presAssocID="{F20923EE-AB88-42E6-8714-EC5874832BB1}" presName="hierRoot2" presStyleCnt="0">
        <dgm:presLayoutVars>
          <dgm:hierBranch val="init"/>
        </dgm:presLayoutVars>
      </dgm:prSet>
      <dgm:spPr/>
    </dgm:pt>
    <dgm:pt modelId="{6C1341DA-8E35-4D26-9379-9A49921F4327}" type="pres">
      <dgm:prSet presAssocID="{F20923EE-AB88-42E6-8714-EC5874832BB1}" presName="rootComposite" presStyleCnt="0"/>
      <dgm:spPr/>
    </dgm:pt>
    <dgm:pt modelId="{DAB3C1D7-5DAE-4C73-A71A-D014E515C3EB}" type="pres">
      <dgm:prSet presAssocID="{F20923EE-AB88-42E6-8714-EC5874832BB1}" presName="rootText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2520552E-65D2-4F90-86C5-D14B4BCB7777}" type="pres">
      <dgm:prSet presAssocID="{F20923EE-AB88-42E6-8714-EC5874832BB1}" presName="rootConnector" presStyleLbl="node3" presStyleIdx="18" presStyleCnt="20"/>
      <dgm:spPr/>
      <dgm:t>
        <a:bodyPr/>
        <a:lstStyle/>
        <a:p>
          <a:endParaRPr lang="fi-FI"/>
        </a:p>
      </dgm:t>
    </dgm:pt>
    <dgm:pt modelId="{848F01FC-F8B6-4195-ACCF-D16F4491CA49}" type="pres">
      <dgm:prSet presAssocID="{F20923EE-AB88-42E6-8714-EC5874832BB1}" presName="hierChild4" presStyleCnt="0"/>
      <dgm:spPr/>
    </dgm:pt>
    <dgm:pt modelId="{8E15C4F1-BE93-4A70-9C37-7181FEB72878}" type="pres">
      <dgm:prSet presAssocID="{F20923EE-AB88-42E6-8714-EC5874832BB1}" presName="hierChild5" presStyleCnt="0"/>
      <dgm:spPr/>
    </dgm:pt>
    <dgm:pt modelId="{39EB8884-8FCE-44C0-BB69-51B299854F91}" type="pres">
      <dgm:prSet presAssocID="{41DF2E9C-6B86-4FE0-A6ED-DD931DF7FC62}" presName="Name37" presStyleLbl="parChTrans1D3" presStyleIdx="19" presStyleCnt="20"/>
      <dgm:spPr/>
      <dgm:t>
        <a:bodyPr/>
        <a:lstStyle/>
        <a:p>
          <a:endParaRPr lang="fi-FI"/>
        </a:p>
      </dgm:t>
    </dgm:pt>
    <dgm:pt modelId="{B056E53D-8A66-4B1B-BC63-71F442F29848}" type="pres">
      <dgm:prSet presAssocID="{384AEBB1-D8AD-45D2-B4BA-178E78FB106F}" presName="hierRoot2" presStyleCnt="0">
        <dgm:presLayoutVars>
          <dgm:hierBranch val="init"/>
        </dgm:presLayoutVars>
      </dgm:prSet>
      <dgm:spPr/>
    </dgm:pt>
    <dgm:pt modelId="{DDB85B09-1944-4AB3-A909-87D1898A516D}" type="pres">
      <dgm:prSet presAssocID="{384AEBB1-D8AD-45D2-B4BA-178E78FB106F}" presName="rootComposite" presStyleCnt="0"/>
      <dgm:spPr/>
    </dgm:pt>
    <dgm:pt modelId="{E26630B6-4251-4663-8E42-8077DA945136}" type="pres">
      <dgm:prSet presAssocID="{384AEBB1-D8AD-45D2-B4BA-178E78FB106F}" presName="rootText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6006257-81A7-41EC-A61F-93F97B929B6A}" type="pres">
      <dgm:prSet presAssocID="{384AEBB1-D8AD-45D2-B4BA-178E78FB106F}" presName="rootConnector" presStyleLbl="node3" presStyleIdx="19" presStyleCnt="20"/>
      <dgm:spPr/>
      <dgm:t>
        <a:bodyPr/>
        <a:lstStyle/>
        <a:p>
          <a:endParaRPr lang="fi-FI"/>
        </a:p>
      </dgm:t>
    </dgm:pt>
    <dgm:pt modelId="{22A0AF38-FCAE-4E1E-B39D-549EFD40B991}" type="pres">
      <dgm:prSet presAssocID="{384AEBB1-D8AD-45D2-B4BA-178E78FB106F}" presName="hierChild4" presStyleCnt="0"/>
      <dgm:spPr/>
    </dgm:pt>
    <dgm:pt modelId="{2F01179D-40DA-4135-A6C1-D1D63B74F97A}" type="pres">
      <dgm:prSet presAssocID="{384AEBB1-D8AD-45D2-B4BA-178E78FB106F}" presName="hierChild5" presStyleCnt="0"/>
      <dgm:spPr/>
    </dgm:pt>
    <dgm:pt modelId="{18F0ECDF-50CE-4FD5-B9B9-4E82F56CDCD3}" type="pres">
      <dgm:prSet presAssocID="{78321C90-EC9D-4400-9751-B72C66034273}" presName="hierChild5" presStyleCnt="0"/>
      <dgm:spPr/>
    </dgm:pt>
    <dgm:pt modelId="{E1B26B08-AEE5-40FD-BA8A-254B7951C0E2}" type="pres">
      <dgm:prSet presAssocID="{D0A6C59A-9E3E-4B9C-9E01-AB0EF5FB1745}" presName="hierChild3" presStyleCnt="0"/>
      <dgm:spPr/>
    </dgm:pt>
  </dgm:ptLst>
  <dgm:cxnLst>
    <dgm:cxn modelId="{69527574-0237-4E4A-9A6F-724810923E26}" type="presOf" srcId="{3B4DDD65-ABA3-4248-84B5-0FE1C80859A2}" destId="{2D77E2A0-6582-4BF2-BF37-B5F68B34499D}" srcOrd="0" destOrd="0" presId="urn:microsoft.com/office/officeart/2005/8/layout/orgChart1"/>
    <dgm:cxn modelId="{5A074D64-668B-40A7-B4F4-2D7A33F523B0}" type="presOf" srcId="{E78A6A85-3AC1-49F6-83C8-47FCF9D4C6CB}" destId="{CD32717C-1A13-4FA3-B3CF-CF8FDF59EA3A}" srcOrd="0" destOrd="0" presId="urn:microsoft.com/office/officeart/2005/8/layout/orgChart1"/>
    <dgm:cxn modelId="{FBBA0204-DDD6-485E-A3F1-07BB3DEB73D5}" srcId="{78321C90-EC9D-4400-9751-B72C66034273}" destId="{384AEBB1-D8AD-45D2-B4BA-178E78FB106F}" srcOrd="2" destOrd="0" parTransId="{41DF2E9C-6B86-4FE0-A6ED-DD931DF7FC62}" sibTransId="{DE162AB8-8D4E-4FC8-BC03-18A6751D29FC}"/>
    <dgm:cxn modelId="{B2D4D3D5-922B-48EF-89A5-F5A24678E9B9}" type="presOf" srcId="{E78A6A85-3AC1-49F6-83C8-47FCF9D4C6CB}" destId="{5EB2975A-AB46-42F8-847B-B6A847124A86}" srcOrd="1" destOrd="0" presId="urn:microsoft.com/office/officeart/2005/8/layout/orgChart1"/>
    <dgm:cxn modelId="{0E38C257-D557-4E3E-B77D-42336F290657}" type="presOf" srcId="{89C8DF95-8F5A-47E6-AE8F-2D72FE735782}" destId="{719008E0-1681-42AE-A8C2-6FE78E714BBE}" srcOrd="0" destOrd="0" presId="urn:microsoft.com/office/officeart/2005/8/layout/orgChart1"/>
    <dgm:cxn modelId="{FC730160-1866-4E50-AD09-97E8A24A107F}" type="presOf" srcId="{58BC1EC2-CA68-4E4F-9C2A-7A1816C1F403}" destId="{F53A9810-B0BF-4CD3-A812-42DDD0044543}" srcOrd="1" destOrd="0" presId="urn:microsoft.com/office/officeart/2005/8/layout/orgChart1"/>
    <dgm:cxn modelId="{F561DD9D-5372-405D-ADC3-731E860E71FF}" type="presOf" srcId="{33B4E9C1-2303-41FC-89AD-30C6CE8B65D0}" destId="{FFA9F5F6-81AC-4CC8-B4CC-191EADD268E5}" srcOrd="1" destOrd="0" presId="urn:microsoft.com/office/officeart/2005/8/layout/orgChart1"/>
    <dgm:cxn modelId="{7F859DA0-B7B3-4AE6-BCC7-484B83A7069F}" srcId="{D0A6C59A-9E3E-4B9C-9E01-AB0EF5FB1745}" destId="{54CFF3E2-6931-4449-8FD7-AC869F2A6D87}" srcOrd="2" destOrd="0" parTransId="{6DE0FE1E-4008-4205-932E-8B69925014CE}" sibTransId="{0D9005A3-CF73-4E76-9F24-673BC765FAA0}"/>
    <dgm:cxn modelId="{E0DF4FE5-56A1-4F43-8745-E029154A04B8}" type="presOf" srcId="{022E88A6-FCF6-42A1-A248-5D0AB19705E7}" destId="{CB19A482-6B61-4412-9691-9718BD7D6B11}" srcOrd="0" destOrd="0" presId="urn:microsoft.com/office/officeart/2005/8/layout/orgChart1"/>
    <dgm:cxn modelId="{A3C1807E-B780-49BA-8F67-156C8E7CDF82}" type="presOf" srcId="{78321C90-EC9D-4400-9751-B72C66034273}" destId="{20C890F5-4D0A-42C1-A39D-01AF2B7FE768}" srcOrd="0" destOrd="0" presId="urn:microsoft.com/office/officeart/2005/8/layout/orgChart1"/>
    <dgm:cxn modelId="{1C6E8912-2719-428E-9C7D-479BA50676D1}" srcId="{8536D372-1006-44D3-8F9E-888DDB3818BF}" destId="{D7911331-2685-4C93-AA7B-A52674F8D74E}" srcOrd="0" destOrd="0" parTransId="{F6489993-BA07-420B-BC11-3898C0CC535F}" sibTransId="{687E5667-3048-499E-82C1-9FAC6511A561}"/>
    <dgm:cxn modelId="{A05AEC42-0EE3-42B3-A51C-51466C1B050E}" srcId="{AECC20CA-DD1C-491F-80F0-08B24819C81A}" destId="{4184432B-3233-466F-92AB-3E01F19B06EC}" srcOrd="0" destOrd="0" parTransId="{96553808-FAF4-488B-88D5-E37424445069}" sibTransId="{EDF2BCAD-3C50-4984-A485-F6B7385F9429}"/>
    <dgm:cxn modelId="{FE5C6014-8C29-4CFB-853B-49F9FECFF69C}" type="presOf" srcId="{3CD15ECD-4CC8-4023-81C6-89CA98BB5E80}" destId="{9440F016-EB72-47F0-8E9D-6395BEC5E79E}" srcOrd="1" destOrd="0" presId="urn:microsoft.com/office/officeart/2005/8/layout/orgChart1"/>
    <dgm:cxn modelId="{799F61AA-EF0C-4409-B0D9-AF7DABC4FD04}" type="presOf" srcId="{54CFF3E2-6931-4449-8FD7-AC869F2A6D87}" destId="{3C65A4FE-85A8-4230-BB28-135B59E20917}" srcOrd="1" destOrd="0" presId="urn:microsoft.com/office/officeart/2005/8/layout/orgChart1"/>
    <dgm:cxn modelId="{81F1DE5D-66BE-447B-9B98-6507F35174A9}" srcId="{78321C90-EC9D-4400-9751-B72C66034273}" destId="{F20923EE-AB88-42E6-8714-EC5874832BB1}" srcOrd="1" destOrd="0" parTransId="{A781270F-BFB3-42AA-8210-2EC9BADE1FDC}" sibTransId="{41C9651B-2399-4DC9-BFFD-957FA171A934}"/>
    <dgm:cxn modelId="{E7BA14F4-7E93-412F-91C9-7744997D0E99}" srcId="{687FE7EC-066E-4623-9805-71E04823D4B5}" destId="{04716A55-F026-4181-8029-C699CDCD0B0C}" srcOrd="1" destOrd="0" parTransId="{859C5D67-9794-4A82-ADC2-3ABBB7835D1A}" sibTransId="{867C17D5-25AC-4251-A466-ABCD1B72F8DA}"/>
    <dgm:cxn modelId="{2DA8FD97-2DB4-4896-9E94-A00C1B7F501E}" type="presOf" srcId="{687FE7EC-066E-4623-9805-71E04823D4B5}" destId="{A0126BF0-734E-4DD7-B88A-3B04C086C064}" srcOrd="0" destOrd="0" presId="urn:microsoft.com/office/officeart/2005/8/layout/orgChart1"/>
    <dgm:cxn modelId="{1236A78D-3114-4399-86DC-59DF1093E362}" type="presOf" srcId="{D7911331-2685-4C93-AA7B-A52674F8D74E}" destId="{0F94A8F0-3CC5-481D-B6B9-350656969F77}" srcOrd="1" destOrd="0" presId="urn:microsoft.com/office/officeart/2005/8/layout/orgChart1"/>
    <dgm:cxn modelId="{642844A1-C89B-414B-8C60-2D4EABD19248}" type="presOf" srcId="{8536D372-1006-44D3-8F9E-888DDB3818BF}" destId="{EE864A52-3F11-44E0-9C9A-0E5AC1904B12}" srcOrd="0" destOrd="0" presId="urn:microsoft.com/office/officeart/2005/8/layout/orgChart1"/>
    <dgm:cxn modelId="{4AA9AE1C-8A19-4EFD-B656-28292C9D99BB}" type="presOf" srcId="{13DB510F-A40F-4CE6-A7A6-CB97CCABC576}" destId="{F2625C5D-A7CE-463B-908B-3C1F3B19F01A}" srcOrd="0" destOrd="0" presId="urn:microsoft.com/office/officeart/2005/8/layout/orgChart1"/>
    <dgm:cxn modelId="{9BFCDEAB-EA88-4355-A5E0-779FE00F15AE}" type="presOf" srcId="{384AEBB1-D8AD-45D2-B4BA-178E78FB106F}" destId="{E26630B6-4251-4663-8E42-8077DA945136}" srcOrd="0" destOrd="0" presId="urn:microsoft.com/office/officeart/2005/8/layout/orgChart1"/>
    <dgm:cxn modelId="{981ADC00-8B6C-49B4-A3D1-B495FC7426AA}" type="presOf" srcId="{327B4209-516B-445C-A2E2-9831BB91F1EA}" destId="{A4A6D11F-F2ED-4CCC-9361-8E964A7FCF29}" srcOrd="0" destOrd="0" presId="urn:microsoft.com/office/officeart/2005/8/layout/orgChart1"/>
    <dgm:cxn modelId="{E1C8323C-EFFE-4C0A-B8D7-D367F0EE52C6}" type="presOf" srcId="{92BD9DDF-EF72-48FC-A65B-BD78E2F8EDFD}" destId="{F2470470-BAD7-45A8-B385-CDB4F249034E}" srcOrd="0" destOrd="0" presId="urn:microsoft.com/office/officeart/2005/8/layout/orgChart1"/>
    <dgm:cxn modelId="{4A33490C-D095-4457-A9B9-3CDAFBAB6D6B}" type="presOf" srcId="{61AB4D29-EAAE-463C-A5F6-7A781B2A2A9F}" destId="{9CB5C03C-C97A-47B1-8AAF-716E42BEDFD3}" srcOrd="0" destOrd="0" presId="urn:microsoft.com/office/officeart/2005/8/layout/orgChart1"/>
    <dgm:cxn modelId="{F333E441-DE9E-468B-B703-7194D96FEE83}" type="presOf" srcId="{384AEBB1-D8AD-45D2-B4BA-178E78FB106F}" destId="{A6006257-81A7-41EC-A61F-93F97B929B6A}" srcOrd="1" destOrd="0" presId="urn:microsoft.com/office/officeart/2005/8/layout/orgChart1"/>
    <dgm:cxn modelId="{3AE792D7-89BD-42C7-9904-3AF2F2B7BE04}" type="presOf" srcId="{51063E7F-E91D-4F77-93F5-4504F7FCF234}" destId="{49BF130B-9D93-4DC0-9DB7-828F8D34855C}" srcOrd="0" destOrd="0" presId="urn:microsoft.com/office/officeart/2005/8/layout/orgChart1"/>
    <dgm:cxn modelId="{BB024204-52D8-48AE-AF1B-8E76798DD2B8}" srcId="{687FE7EC-066E-4623-9805-71E04823D4B5}" destId="{E0002F6F-BCC3-44AB-B1AE-B627753A6511}" srcOrd="0" destOrd="0" parTransId="{683A5127-DF9A-4DFA-B6A8-2648C77A3543}" sibTransId="{EFE5AFC6-089F-4632-BEFB-76C77A80B067}"/>
    <dgm:cxn modelId="{5A0D6B82-7D87-4C0D-923C-9C7043E435E3}" type="presOf" srcId="{89C8DF95-8F5A-47E6-AE8F-2D72FE735782}" destId="{1AB4ED57-06D3-4B4B-A4A5-561650BE769D}" srcOrd="1" destOrd="0" presId="urn:microsoft.com/office/officeart/2005/8/layout/orgChart1"/>
    <dgm:cxn modelId="{3E86CB79-C402-4F2A-B5A5-B177A44D51C7}" type="presOf" srcId="{8536D372-1006-44D3-8F9E-888DDB3818BF}" destId="{40304D10-6675-4419-ACD1-3F49CE76AD01}" srcOrd="1" destOrd="0" presId="urn:microsoft.com/office/officeart/2005/8/layout/orgChart1"/>
    <dgm:cxn modelId="{21364F67-EF18-4490-8567-93A71DC80D8C}" type="presOf" srcId="{EDC9ADA6-A588-40A3-932C-6833E5F45946}" destId="{BE002FE8-67B5-45D3-9B31-B6EA3E2268E5}" srcOrd="1" destOrd="0" presId="urn:microsoft.com/office/officeart/2005/8/layout/orgChart1"/>
    <dgm:cxn modelId="{4C051709-67C4-4437-BE7F-FBD1D47AC7B1}" type="presOf" srcId="{5857C32B-E075-45E0-83B6-427DF6B17B74}" destId="{862DB99C-3CFD-49FD-A03D-FED87ABDA2C7}" srcOrd="0" destOrd="0" presId="urn:microsoft.com/office/officeart/2005/8/layout/orgChart1"/>
    <dgm:cxn modelId="{59981AE5-5154-4896-A5AE-B1BE601FEA7C}" type="presOf" srcId="{9DFF83F8-D757-4407-B6D6-3697664112BE}" destId="{0468E3C7-1DD5-4B01-AB3A-9A63ADB521DE}" srcOrd="0" destOrd="0" presId="urn:microsoft.com/office/officeart/2005/8/layout/orgChart1"/>
    <dgm:cxn modelId="{5B3077F1-9DE3-40F1-A5A5-72CF58208F44}" type="presOf" srcId="{E6EBA3E6-D07D-4713-A7C2-8AF957578220}" destId="{E7C8CCA7-272D-4700-926D-90F40904D393}" srcOrd="1" destOrd="0" presId="urn:microsoft.com/office/officeart/2005/8/layout/orgChart1"/>
    <dgm:cxn modelId="{1055AAF6-3C8C-411A-81E2-3C33A6D475F2}" type="presOf" srcId="{F20923EE-AB88-42E6-8714-EC5874832BB1}" destId="{DAB3C1D7-5DAE-4C73-A71A-D014E515C3EB}" srcOrd="0" destOrd="0" presId="urn:microsoft.com/office/officeart/2005/8/layout/orgChart1"/>
    <dgm:cxn modelId="{2FF33B6E-E2DE-402F-976B-E73E6864F8C2}" type="presOf" srcId="{ED85C773-8776-481A-BA94-9CAEEFD2791A}" destId="{D2510C36-1BFE-461A-866D-2B1322893E0D}" srcOrd="0" destOrd="0" presId="urn:microsoft.com/office/officeart/2005/8/layout/orgChart1"/>
    <dgm:cxn modelId="{E25F0516-D226-499B-94D7-5B96961BF870}" type="presOf" srcId="{96553808-FAF4-488B-88D5-E37424445069}" destId="{E274790B-61B6-4DD9-A2C4-101F3D24F25B}" srcOrd="0" destOrd="0" presId="urn:microsoft.com/office/officeart/2005/8/layout/orgChart1"/>
    <dgm:cxn modelId="{E297A7D3-4C76-417A-B554-15BBEC80DD22}" type="presOf" srcId="{188DFB1C-AFE0-48B5-AF10-8EDE3622E82C}" destId="{514E3AE0-ABDC-4040-B309-D6422AC66132}" srcOrd="0" destOrd="0" presId="urn:microsoft.com/office/officeart/2005/8/layout/orgChart1"/>
    <dgm:cxn modelId="{A93F02C7-3734-43B1-A354-867E17D8E061}" type="presOf" srcId="{7BAE41C4-BBCE-44B5-80CE-4EEFDF7B0EF0}" destId="{5250BFF8-0A8A-4058-B449-344097D31472}" srcOrd="1" destOrd="0" presId="urn:microsoft.com/office/officeart/2005/8/layout/orgChart1"/>
    <dgm:cxn modelId="{9BCC42ED-3AAB-4B05-AFE4-BB4EBEA388DF}" srcId="{327B4209-516B-445C-A2E2-9831BB91F1EA}" destId="{D0A6C59A-9E3E-4B9C-9E01-AB0EF5FB1745}" srcOrd="0" destOrd="0" parTransId="{F102D1D3-5AF9-44AD-9610-FA127CDF9F84}" sibTransId="{3DB8FEB9-3E99-4578-90DB-E9F613043B36}"/>
    <dgm:cxn modelId="{937469DE-FE45-4604-983B-1CC09EDD2A3D}" type="presOf" srcId="{B3E06E81-66D3-45E6-9EEA-DAFE6D8ED97F}" destId="{4F4AE951-6F6B-4E6E-8D3D-D6D199727725}" srcOrd="0" destOrd="0" presId="urn:microsoft.com/office/officeart/2005/8/layout/orgChart1"/>
    <dgm:cxn modelId="{A26D6D99-CA89-443C-937E-B8EBF02026B3}" type="presOf" srcId="{04716A55-F026-4181-8029-C699CDCD0B0C}" destId="{92F0F0F9-4C89-4257-84A1-227C7795F2FE}" srcOrd="1" destOrd="0" presId="urn:microsoft.com/office/officeart/2005/8/layout/orgChart1"/>
    <dgm:cxn modelId="{82200733-B26E-49B8-8C64-069B90ECE4BA}" srcId="{8536D372-1006-44D3-8F9E-888DDB3818BF}" destId="{61E2468D-16E6-462F-9B06-3850ACFDDAED}" srcOrd="3" destOrd="0" parTransId="{ED85C773-8776-481A-BA94-9CAEEFD2791A}" sibTransId="{E600C280-9814-45B9-AE7D-1CFF3BD6475D}"/>
    <dgm:cxn modelId="{7C3DC67B-5A1D-48BD-A6B1-B2E3F1C96044}" type="presOf" srcId="{2A549401-D543-4935-9F27-7C8A41DFDAF9}" destId="{D4A6AF0B-89FD-405B-97AC-720E58B0C474}" srcOrd="0" destOrd="0" presId="urn:microsoft.com/office/officeart/2005/8/layout/orgChart1"/>
    <dgm:cxn modelId="{90DBE519-E01A-4D04-BEF0-67D1E2B81B53}" srcId="{D0A6C59A-9E3E-4B9C-9E01-AB0EF5FB1745}" destId="{8536D372-1006-44D3-8F9E-888DDB3818BF}" srcOrd="0" destOrd="0" parTransId="{9DFF83F8-D757-4407-B6D6-3697664112BE}" sibTransId="{5F2B1B81-8176-483A-BAB5-F51BBD1DD8C0}"/>
    <dgm:cxn modelId="{8EA91213-10DE-4458-ACD0-001E67907911}" type="presOf" srcId="{F20923EE-AB88-42E6-8714-EC5874832BB1}" destId="{2520552E-65D2-4F90-86C5-D14B4BCB7777}" srcOrd="1" destOrd="0" presId="urn:microsoft.com/office/officeart/2005/8/layout/orgChart1"/>
    <dgm:cxn modelId="{945B918B-FFFA-448B-85FB-CB548C43DE86}" srcId="{D0A6C59A-9E3E-4B9C-9E01-AB0EF5FB1745}" destId="{687FE7EC-066E-4623-9805-71E04823D4B5}" srcOrd="1" destOrd="0" parTransId="{9F45EBB3-8DD3-4BBF-A593-81151A21D29E}" sibTransId="{1877D3DD-2222-4F9D-B64B-35D8759BAE4D}"/>
    <dgm:cxn modelId="{E79A57E6-A715-418F-877B-0497D3767327}" srcId="{687FE7EC-066E-4623-9805-71E04823D4B5}" destId="{61AB4D29-EAAE-463C-A5F6-7A781B2A2A9F}" srcOrd="2" destOrd="0" parTransId="{436D4FAF-D6C4-4503-AE66-F61E654E47F5}" sibTransId="{ED8FD5A9-28B4-45EA-B514-1A9289A0D75D}"/>
    <dgm:cxn modelId="{5E85AFC1-0194-4FE2-9A27-23FF3DB618E7}" srcId="{54CFF3E2-6931-4449-8FD7-AC869F2A6D87}" destId="{7BAE41C4-BBCE-44B5-80CE-4EEFDF7B0EF0}" srcOrd="1" destOrd="0" parTransId="{59CBC4EE-9B46-4A72-8002-6BAE012069E0}" sibTransId="{88BC536E-B566-4DE2-8DCF-D71A90B6EBD1}"/>
    <dgm:cxn modelId="{90E9B4C1-672D-41E0-AAC3-07DE2BDD8D32}" type="presOf" srcId="{9F45EBB3-8DD3-4BBF-A593-81151A21D29E}" destId="{EC600EE6-6522-4293-97D8-15DAE8E9C3C8}" srcOrd="0" destOrd="0" presId="urn:microsoft.com/office/officeart/2005/8/layout/orgChart1"/>
    <dgm:cxn modelId="{7B6CBD0B-3E0F-4292-AA94-FFEF6CDB434B}" type="presOf" srcId="{4184432B-3233-466F-92AB-3E01F19B06EC}" destId="{6AC5344B-F5C8-4EF3-9B10-C75B27043C59}" srcOrd="0" destOrd="0" presId="urn:microsoft.com/office/officeart/2005/8/layout/orgChart1"/>
    <dgm:cxn modelId="{2C49E20F-2837-40EA-BD60-F4B8374B109B}" type="presOf" srcId="{4184432B-3233-466F-92AB-3E01F19B06EC}" destId="{0E691258-04D7-4C65-839B-477223531E0F}" srcOrd="1" destOrd="0" presId="urn:microsoft.com/office/officeart/2005/8/layout/orgChart1"/>
    <dgm:cxn modelId="{E00D092D-4BDC-480F-AB83-329B682F6F78}" type="presOf" srcId="{AECC20CA-DD1C-491F-80F0-08B24819C81A}" destId="{AF8DB33C-8BB8-491E-A64F-8BD500F8884E}" srcOrd="1" destOrd="0" presId="urn:microsoft.com/office/officeart/2005/8/layout/orgChart1"/>
    <dgm:cxn modelId="{21A52AF6-EEFD-41D0-97FD-15F7C56CC11F}" type="presOf" srcId="{A781270F-BFB3-42AA-8210-2EC9BADE1FDC}" destId="{0AF2E00E-28EA-4B1E-A40F-11971F8A563C}" srcOrd="0" destOrd="0" presId="urn:microsoft.com/office/officeart/2005/8/layout/orgChart1"/>
    <dgm:cxn modelId="{2E04CBC6-5C4E-4EA9-B4D7-71D15CB5B710}" type="presOf" srcId="{33B4E9C1-2303-41FC-89AD-30C6CE8B65D0}" destId="{2262D5C2-E849-4FFB-98C8-F7AA124ADDA9}" srcOrd="0" destOrd="0" presId="urn:microsoft.com/office/officeart/2005/8/layout/orgChart1"/>
    <dgm:cxn modelId="{4A85CDC9-10E3-4074-A29C-6CC5EAC250B2}" type="presOf" srcId="{54CFF3E2-6931-4449-8FD7-AC869F2A6D87}" destId="{597A36C3-5A61-4DBF-ADF7-38E7CDA401FF}" srcOrd="0" destOrd="0" presId="urn:microsoft.com/office/officeart/2005/8/layout/orgChart1"/>
    <dgm:cxn modelId="{E4E5B74B-2ED6-4051-88E9-3E3326E1796F}" type="presOf" srcId="{51063E7F-E91D-4F77-93F5-4504F7FCF234}" destId="{A2EBAD73-1FC4-40D1-92B0-62E14EEFCF37}" srcOrd="1" destOrd="0" presId="urn:microsoft.com/office/officeart/2005/8/layout/orgChart1"/>
    <dgm:cxn modelId="{EA97823B-769B-4D66-AD55-058C7F5CADA3}" type="presOf" srcId="{0691CDEF-A81A-4EC7-B19E-EAF57AA5EDA3}" destId="{412BEA55-0AB9-4334-A260-021977E0A9C6}" srcOrd="1" destOrd="0" presId="urn:microsoft.com/office/officeart/2005/8/layout/orgChart1"/>
    <dgm:cxn modelId="{F56E236B-F931-48AE-994E-8E23FA0D9B91}" type="presOf" srcId="{A29E3331-9433-4A9F-B9C4-28430C9FCFAB}" destId="{DFC6D7FA-73D1-4106-BA13-BB1C02D9CC7B}" srcOrd="0" destOrd="0" presId="urn:microsoft.com/office/officeart/2005/8/layout/orgChart1"/>
    <dgm:cxn modelId="{B2AC7D75-210B-4EE1-806A-A2A0D803076D}" type="presOf" srcId="{F6489993-BA07-420B-BC11-3898C0CC535F}" destId="{94AF7F8F-7343-4E03-B082-73D962523255}" srcOrd="0" destOrd="0" presId="urn:microsoft.com/office/officeart/2005/8/layout/orgChart1"/>
    <dgm:cxn modelId="{B431C9A8-2D5B-4D66-BB2E-5FBF1B0D4F40}" type="presOf" srcId="{A29E3331-9433-4A9F-B9C4-28430C9FCFAB}" destId="{50AA27BA-B1EC-446F-8BE1-C5DC225BE305}" srcOrd="1" destOrd="0" presId="urn:microsoft.com/office/officeart/2005/8/layout/orgChart1"/>
    <dgm:cxn modelId="{4C2D1218-EBDC-4EB3-B940-40E6E9342B2D}" srcId="{54CFF3E2-6931-4449-8FD7-AC869F2A6D87}" destId="{33B4E9C1-2303-41FC-89AD-30C6CE8B65D0}" srcOrd="0" destOrd="0" parTransId="{4541A012-A9A5-402B-9BF8-8DECB25AAE94}" sibTransId="{4E4286AB-9D07-42ED-9118-CC9383EA207A}"/>
    <dgm:cxn modelId="{85E6262C-6A01-4EC2-B1A0-9708A0990203}" type="presOf" srcId="{E0002F6F-BCC3-44AB-B1AE-B627753A6511}" destId="{D167E8AD-7194-4AA0-B18A-5B24CC9F28F8}" srcOrd="0" destOrd="0" presId="urn:microsoft.com/office/officeart/2005/8/layout/orgChart1"/>
    <dgm:cxn modelId="{B491EA6B-8D4D-4413-AA96-783899A4E3E4}" type="presOf" srcId="{41DF2E9C-6B86-4FE0-A6ED-DD931DF7FC62}" destId="{39EB8884-8FCE-44C0-BB69-51B299854F91}" srcOrd="0" destOrd="0" presId="urn:microsoft.com/office/officeart/2005/8/layout/orgChart1"/>
    <dgm:cxn modelId="{B41799F5-B370-4BF6-AFAC-CC0F7EEA9736}" srcId="{78321C90-EC9D-4400-9751-B72C66034273}" destId="{89C8DF95-8F5A-47E6-AE8F-2D72FE735782}" srcOrd="0" destOrd="0" parTransId="{92BD9DDF-EF72-48FC-A65B-BD78E2F8EDFD}" sibTransId="{87ACAC94-5F40-48FA-9FDC-F3098D3D69B1}"/>
    <dgm:cxn modelId="{327A8725-DAD7-4412-A3BF-9A6D5F90B7A3}" type="presOf" srcId="{D0A6C59A-9E3E-4B9C-9E01-AB0EF5FB1745}" destId="{D8A71881-CAA1-437A-A948-B1E9F4AC1ABF}" srcOrd="0" destOrd="0" presId="urn:microsoft.com/office/officeart/2005/8/layout/orgChart1"/>
    <dgm:cxn modelId="{02FFEF07-7886-483E-86D7-E98F30C8F551}" srcId="{8536D372-1006-44D3-8F9E-888DDB3818BF}" destId="{51063E7F-E91D-4F77-93F5-4504F7FCF234}" srcOrd="6" destOrd="0" parTransId="{13DB510F-A40F-4CE6-A7A6-CB97CCABC576}" sibTransId="{799FDD12-DB3A-484B-98C8-CA7773D39CDC}"/>
    <dgm:cxn modelId="{570E3440-B310-4703-8D98-9C57A5DD4BDE}" type="presOf" srcId="{78321C90-EC9D-4400-9751-B72C66034273}" destId="{A791299C-B94B-43AF-9C20-FC5ECC90EEB3}" srcOrd="1" destOrd="0" presId="urn:microsoft.com/office/officeart/2005/8/layout/orgChart1"/>
    <dgm:cxn modelId="{1A8BF26C-7EA6-43B5-B676-7E443864CE3F}" type="presOf" srcId="{6DE0FE1E-4008-4205-932E-8B69925014CE}" destId="{56DDEE71-1571-4743-9A41-21862B3E73FA}" srcOrd="0" destOrd="0" presId="urn:microsoft.com/office/officeart/2005/8/layout/orgChart1"/>
    <dgm:cxn modelId="{709E1C4B-0D2A-44BC-8EC8-B21E2C355209}" type="presOf" srcId="{7504473E-355D-45C7-B83E-68E4EFA5C0AC}" destId="{0F7346F8-7695-48BF-8F71-37FBE8006876}" srcOrd="0" destOrd="0" presId="urn:microsoft.com/office/officeart/2005/8/layout/orgChart1"/>
    <dgm:cxn modelId="{A52C6DED-D40F-4865-A7D6-58922776F93B}" type="presOf" srcId="{859C5D67-9794-4A82-ADC2-3ABBB7835D1A}" destId="{F320E448-116F-41D1-9777-CA8275CED86B}" srcOrd="0" destOrd="0" presId="urn:microsoft.com/office/officeart/2005/8/layout/orgChart1"/>
    <dgm:cxn modelId="{1637FC28-AE1E-4FDA-A2AB-D8CC10E096E9}" type="presOf" srcId="{614B3F58-224F-4E1F-9B5F-4118B098DEA5}" destId="{9892E7D1-B8C7-4CEA-B2C6-11B7CEA059E8}" srcOrd="0" destOrd="0" presId="urn:microsoft.com/office/officeart/2005/8/layout/orgChart1"/>
    <dgm:cxn modelId="{0CA04003-4FFE-41B8-944D-9E186DE6F573}" type="presOf" srcId="{436D4FAF-D6C4-4503-AE66-F61E654E47F5}" destId="{BE563C19-BA28-42B5-AFF2-C3294487AA59}" srcOrd="0" destOrd="0" presId="urn:microsoft.com/office/officeart/2005/8/layout/orgChart1"/>
    <dgm:cxn modelId="{300529FC-9AF5-45E6-AC12-3BC4407C45B0}" type="presOf" srcId="{EDC9ADA6-A588-40A3-932C-6833E5F45946}" destId="{AC629114-4D7B-4BE0-8A99-1FDCD5926D29}" srcOrd="0" destOrd="0" presId="urn:microsoft.com/office/officeart/2005/8/layout/orgChart1"/>
    <dgm:cxn modelId="{3424FD7B-893A-4F43-B86E-C99B32E1E6F2}" type="presOf" srcId="{61E2468D-16E6-462F-9B06-3850ACFDDAED}" destId="{CEEC9BB2-AD80-444F-BD2E-251B909A1D43}" srcOrd="0" destOrd="0" presId="urn:microsoft.com/office/officeart/2005/8/layout/orgChart1"/>
    <dgm:cxn modelId="{D2AC0FB7-0A6A-4E96-80B2-0B22BE930D4A}" type="presOf" srcId="{61E2468D-16E6-462F-9B06-3850ACFDDAED}" destId="{A5552A8C-38F3-4DE5-950D-96AB82AD6819}" srcOrd="1" destOrd="0" presId="urn:microsoft.com/office/officeart/2005/8/layout/orgChart1"/>
    <dgm:cxn modelId="{7615AD32-6D4D-406E-AA55-7ADA4CE4AB83}" type="presOf" srcId="{683A5127-DF9A-4DFA-B6A8-2648C77A3543}" destId="{C005CF22-44E5-4B53-A3B5-DA60348BCD65}" srcOrd="0" destOrd="0" presId="urn:microsoft.com/office/officeart/2005/8/layout/orgChart1"/>
    <dgm:cxn modelId="{6CC16153-34B4-473E-A7BF-4CC7F3598BB1}" srcId="{687FE7EC-066E-4623-9805-71E04823D4B5}" destId="{E6EBA3E6-D07D-4713-A7C2-8AF957578220}" srcOrd="3" destOrd="0" parTransId="{DBF1591B-CF02-413D-B036-9A88AE96D6DB}" sibTransId="{260F03CB-8844-4F77-8AEE-B2B9D0C11995}"/>
    <dgm:cxn modelId="{28CD181B-E534-4FDF-9872-C9ACEB5C2E41}" srcId="{8536D372-1006-44D3-8F9E-888DDB3818BF}" destId="{0691CDEF-A81A-4EC7-B19E-EAF57AA5EDA3}" srcOrd="5" destOrd="0" parTransId="{B3E06E81-66D3-45E6-9EEA-DAFE6D8ED97F}" sibTransId="{A16E7963-3C70-4904-8077-13DB4C138FE4}"/>
    <dgm:cxn modelId="{093B59A3-D353-430D-80CD-8AE5E3B4CEF6}" type="presOf" srcId="{58BC1EC2-CA68-4E4F-9C2A-7A1816C1F403}" destId="{014FE40D-B687-42D7-9919-6BE9CBD8274A}" srcOrd="0" destOrd="0" presId="urn:microsoft.com/office/officeart/2005/8/layout/orgChart1"/>
    <dgm:cxn modelId="{6764E336-D7E1-4F9E-AE6D-679FADB953B7}" type="presOf" srcId="{0691CDEF-A81A-4EC7-B19E-EAF57AA5EDA3}" destId="{A258A736-4BA4-44EF-AB24-89C869F73E09}" srcOrd="0" destOrd="0" presId="urn:microsoft.com/office/officeart/2005/8/layout/orgChart1"/>
    <dgm:cxn modelId="{C05EB767-3CFC-4445-AFD8-5D0527762DDD}" type="presOf" srcId="{7BAE41C4-BBCE-44B5-80CE-4EEFDF7B0EF0}" destId="{EB8C21AC-3C25-4173-ABFE-9D85DE1F6BA4}" srcOrd="0" destOrd="0" presId="urn:microsoft.com/office/officeart/2005/8/layout/orgChart1"/>
    <dgm:cxn modelId="{6F71224F-D5BC-4C32-B969-9539E7E9C447}" type="presOf" srcId="{DBF1591B-CF02-413D-B036-9A88AE96D6DB}" destId="{70EA9363-AAB2-4ACE-A059-0327B1127F3B}" srcOrd="0" destOrd="0" presId="urn:microsoft.com/office/officeart/2005/8/layout/orgChart1"/>
    <dgm:cxn modelId="{F993D6A6-6DB4-4310-B2E7-4D0A7E6E4AC3}" type="presOf" srcId="{687FE7EC-066E-4623-9805-71E04823D4B5}" destId="{2A5C1509-E5F5-46A6-88EB-6F609B83DD46}" srcOrd="1" destOrd="0" presId="urn:microsoft.com/office/officeart/2005/8/layout/orgChart1"/>
    <dgm:cxn modelId="{DC72375D-B8EE-4599-87FB-15D5B2DEA299}" srcId="{8536D372-1006-44D3-8F9E-888DDB3818BF}" destId="{EDC9ADA6-A588-40A3-932C-6833E5F45946}" srcOrd="2" destOrd="0" parTransId="{022E88A6-FCF6-42A1-A248-5D0AB19705E7}" sibTransId="{542ABB6B-1B1B-47E9-A622-E0E3B4D4E160}"/>
    <dgm:cxn modelId="{6B370F23-3BA8-406A-B8B9-C98B493069E6}" type="presOf" srcId="{3CD15ECD-4CC8-4023-81C6-89CA98BB5E80}" destId="{8EE3D6B5-E661-43A7-A8F7-50175C68CA18}" srcOrd="0" destOrd="0" presId="urn:microsoft.com/office/officeart/2005/8/layout/orgChart1"/>
    <dgm:cxn modelId="{4BAFE975-B34A-4AC3-BEF8-222B6680E225}" type="presOf" srcId="{04716A55-F026-4181-8029-C699CDCD0B0C}" destId="{A6EB77CC-0B61-495A-B67D-83C79BC0F588}" srcOrd="0" destOrd="0" presId="urn:microsoft.com/office/officeart/2005/8/layout/orgChart1"/>
    <dgm:cxn modelId="{93CF46C4-122B-4422-BDA8-9FDFD218F89C}" srcId="{54CFF3E2-6931-4449-8FD7-AC869F2A6D87}" destId="{A29E3331-9433-4A9F-B9C4-28430C9FCFAB}" srcOrd="2" destOrd="0" parTransId="{3B4DDD65-ABA3-4248-84B5-0FE1C80859A2}" sibTransId="{6DE738F4-C509-4B30-96F8-1F507D195DA6}"/>
    <dgm:cxn modelId="{CAFD3900-C804-480D-822D-0ABDF7DE09D3}" type="presOf" srcId="{61AB4D29-EAAE-463C-A5F6-7A781B2A2A9F}" destId="{5C1CE2AA-44AB-449C-8835-1CEA0B062B13}" srcOrd="1" destOrd="0" presId="urn:microsoft.com/office/officeart/2005/8/layout/orgChart1"/>
    <dgm:cxn modelId="{9A4F45E9-1512-4ACF-931C-FC7794F66FA8}" type="presOf" srcId="{AECC20CA-DD1C-491F-80F0-08B24819C81A}" destId="{CC455FF9-5D6A-443F-A7BA-D294FD4D7B4D}" srcOrd="0" destOrd="0" presId="urn:microsoft.com/office/officeart/2005/8/layout/orgChart1"/>
    <dgm:cxn modelId="{CF857889-2129-40D3-8368-66C28822FCE5}" type="presOf" srcId="{D0A6C59A-9E3E-4B9C-9E01-AB0EF5FB1745}" destId="{BF2D8B3F-50DA-4677-A68C-6874C6E5A10E}" srcOrd="1" destOrd="0" presId="urn:microsoft.com/office/officeart/2005/8/layout/orgChart1"/>
    <dgm:cxn modelId="{A2515C14-4F45-44D0-8806-B705DB1D51BF}" srcId="{8536D372-1006-44D3-8F9E-888DDB3818BF}" destId="{3CD15ECD-4CC8-4023-81C6-89CA98BB5E80}" srcOrd="1" destOrd="0" parTransId="{5857C32B-E075-45E0-83B6-427DF6B17B74}" sibTransId="{3F154634-055D-408E-889B-38BD2D6C9E50}"/>
    <dgm:cxn modelId="{2EE9DCBF-6E2B-43B5-9386-907FB2DF2E81}" srcId="{8536D372-1006-44D3-8F9E-888DDB3818BF}" destId="{2A549401-D543-4935-9F27-7C8A41DFDAF9}" srcOrd="4" destOrd="0" parTransId="{188DFB1C-AFE0-48B5-AF10-8EDE3622E82C}" sibTransId="{BD0F9398-CF15-4A36-B4C9-AFAFFD0D81C9}"/>
    <dgm:cxn modelId="{21540877-C97C-4FC7-BB42-BAEF8BEC0CBC}" type="presOf" srcId="{4541A012-A9A5-402B-9BF8-8DECB25AAE94}" destId="{F78EAAB2-058F-49FB-BF4F-DF674EC70395}" srcOrd="0" destOrd="0" presId="urn:microsoft.com/office/officeart/2005/8/layout/orgChart1"/>
    <dgm:cxn modelId="{0C669ADC-71E6-49C3-9581-AA4D988E72A8}" type="presOf" srcId="{F9E94E0E-90AC-448F-8778-6C92A49DBA26}" destId="{9A455DD8-855E-4317-90F9-23887FE1F55E}" srcOrd="0" destOrd="0" presId="urn:microsoft.com/office/officeart/2005/8/layout/orgChart1"/>
    <dgm:cxn modelId="{ECEC6DDC-0D5A-480B-99D4-314B3F101F8B}" srcId="{D0A6C59A-9E3E-4B9C-9E01-AB0EF5FB1745}" destId="{AECC20CA-DD1C-491F-80F0-08B24819C81A}" srcOrd="3" destOrd="0" parTransId="{46110064-4D90-47B4-B0C9-3AC282B24E93}" sibTransId="{825F3138-0758-480C-80EA-FA491752EC6C}"/>
    <dgm:cxn modelId="{FDA4E323-A8EE-4BEB-A395-EB8F42B2B10F}" type="presOf" srcId="{E6EBA3E6-D07D-4713-A7C2-8AF957578220}" destId="{1AE3A02A-2AD0-433C-9BBB-52D3836C3CF5}" srcOrd="0" destOrd="0" presId="urn:microsoft.com/office/officeart/2005/8/layout/orgChart1"/>
    <dgm:cxn modelId="{56C846F8-1931-455A-BB3D-AC225DD16A99}" type="presOf" srcId="{2A549401-D543-4935-9F27-7C8A41DFDAF9}" destId="{D59D754E-2C5B-4622-83DC-60DF8FC767C5}" srcOrd="1" destOrd="0" presId="urn:microsoft.com/office/officeart/2005/8/layout/orgChart1"/>
    <dgm:cxn modelId="{A05F2408-7259-4476-9245-4581434C191C}" srcId="{8536D372-1006-44D3-8F9E-888DDB3818BF}" destId="{E78A6A85-3AC1-49F6-83C8-47FCF9D4C6CB}" srcOrd="7" destOrd="0" parTransId="{614B3F58-224F-4E1F-9B5F-4118B098DEA5}" sibTransId="{11D5534C-5345-4A1A-8354-00017B2D8AB2}"/>
    <dgm:cxn modelId="{C0F7E15D-17B8-4C8B-A980-5314957423CC}" type="presOf" srcId="{E0002F6F-BCC3-44AB-B1AE-B627753A6511}" destId="{C3CC8800-E0FF-4DFD-BB5C-D36B6BC23CF7}" srcOrd="1" destOrd="0" presId="urn:microsoft.com/office/officeart/2005/8/layout/orgChart1"/>
    <dgm:cxn modelId="{4381B8F1-1723-4976-8871-9685AD518BF3}" type="presOf" srcId="{D7911331-2685-4C93-AA7B-A52674F8D74E}" destId="{2DBDB8D2-C3A4-47BE-A494-6ECB71BF5E48}" srcOrd="0" destOrd="0" presId="urn:microsoft.com/office/officeart/2005/8/layout/orgChart1"/>
    <dgm:cxn modelId="{97084C57-1134-41C0-8DC5-C7A5E23B00CF}" srcId="{AECC20CA-DD1C-491F-80F0-08B24819C81A}" destId="{58BC1EC2-CA68-4E4F-9C2A-7A1816C1F403}" srcOrd="1" destOrd="0" parTransId="{7504473E-355D-45C7-B83E-68E4EFA5C0AC}" sibTransId="{75866758-7C76-4FC2-B477-193D4181E51C}"/>
    <dgm:cxn modelId="{16C67251-1C7D-4D52-AE45-01BA948A9722}" type="presOf" srcId="{59CBC4EE-9B46-4A72-8002-6BAE012069E0}" destId="{B4F2B957-3B95-4451-B77D-A67798DF6D9A}" srcOrd="0" destOrd="0" presId="urn:microsoft.com/office/officeart/2005/8/layout/orgChart1"/>
    <dgm:cxn modelId="{8E18792B-7E27-4DC4-945E-42B06765BB89}" type="presOf" srcId="{46110064-4D90-47B4-B0C9-3AC282B24E93}" destId="{DCAE66B0-B045-43CE-89F8-355C491FAFAB}" srcOrd="0" destOrd="0" presId="urn:microsoft.com/office/officeart/2005/8/layout/orgChart1"/>
    <dgm:cxn modelId="{E9115D6D-135B-4BF5-9A48-0AC20BFBF79F}" srcId="{D0A6C59A-9E3E-4B9C-9E01-AB0EF5FB1745}" destId="{78321C90-EC9D-4400-9751-B72C66034273}" srcOrd="4" destOrd="0" parTransId="{F9E94E0E-90AC-448F-8778-6C92A49DBA26}" sibTransId="{D922C281-335F-4C67-AF33-0A8D38190D60}"/>
    <dgm:cxn modelId="{6D8321DE-FE14-4815-A4D6-AE2E6C97DC33}" type="presParOf" srcId="{A4A6D11F-F2ED-4CCC-9361-8E964A7FCF29}" destId="{E576BAAB-767F-4BD5-828A-0E413F9DF93C}" srcOrd="0" destOrd="0" presId="urn:microsoft.com/office/officeart/2005/8/layout/orgChart1"/>
    <dgm:cxn modelId="{DED124EE-A902-41CA-91EE-E2282E342076}" type="presParOf" srcId="{E576BAAB-767F-4BD5-828A-0E413F9DF93C}" destId="{9FA8124C-6617-4430-9172-4F23E8478910}" srcOrd="0" destOrd="0" presId="urn:microsoft.com/office/officeart/2005/8/layout/orgChart1"/>
    <dgm:cxn modelId="{90D912AB-4FE4-4403-AC06-E92DA4C5142A}" type="presParOf" srcId="{9FA8124C-6617-4430-9172-4F23E8478910}" destId="{D8A71881-CAA1-437A-A948-B1E9F4AC1ABF}" srcOrd="0" destOrd="0" presId="urn:microsoft.com/office/officeart/2005/8/layout/orgChart1"/>
    <dgm:cxn modelId="{D9A04C72-F174-4251-B558-3ACA37D47CAE}" type="presParOf" srcId="{9FA8124C-6617-4430-9172-4F23E8478910}" destId="{BF2D8B3F-50DA-4677-A68C-6874C6E5A10E}" srcOrd="1" destOrd="0" presId="urn:microsoft.com/office/officeart/2005/8/layout/orgChart1"/>
    <dgm:cxn modelId="{47022C50-B98C-48D5-BAA2-EB17661AA9A6}" type="presParOf" srcId="{E576BAAB-767F-4BD5-828A-0E413F9DF93C}" destId="{0DD41C2A-40CB-448E-A05B-0147E79FFB0F}" srcOrd="1" destOrd="0" presId="urn:microsoft.com/office/officeart/2005/8/layout/orgChart1"/>
    <dgm:cxn modelId="{28BCC8E7-F91D-4DB1-A94E-D4B8F2475CCB}" type="presParOf" srcId="{0DD41C2A-40CB-448E-A05B-0147E79FFB0F}" destId="{0468E3C7-1DD5-4B01-AB3A-9A63ADB521DE}" srcOrd="0" destOrd="0" presId="urn:microsoft.com/office/officeart/2005/8/layout/orgChart1"/>
    <dgm:cxn modelId="{A1BC13CA-3D0C-4337-8A77-B5C0880CE626}" type="presParOf" srcId="{0DD41C2A-40CB-448E-A05B-0147E79FFB0F}" destId="{92E10315-9D52-43BF-A13F-F59BEA51CE06}" srcOrd="1" destOrd="0" presId="urn:microsoft.com/office/officeart/2005/8/layout/orgChart1"/>
    <dgm:cxn modelId="{A30E21A9-7C83-491C-9132-FAFADDDDB148}" type="presParOf" srcId="{92E10315-9D52-43BF-A13F-F59BEA51CE06}" destId="{63CEEE54-70F6-44CE-BA65-1971D1C7E0C1}" srcOrd="0" destOrd="0" presId="urn:microsoft.com/office/officeart/2005/8/layout/orgChart1"/>
    <dgm:cxn modelId="{DDDAFBAC-5489-4062-B62D-915D4CAA03D3}" type="presParOf" srcId="{63CEEE54-70F6-44CE-BA65-1971D1C7E0C1}" destId="{EE864A52-3F11-44E0-9C9A-0E5AC1904B12}" srcOrd="0" destOrd="0" presId="urn:microsoft.com/office/officeart/2005/8/layout/orgChart1"/>
    <dgm:cxn modelId="{7EFAEDD2-96A8-4872-ABA9-1220685B297B}" type="presParOf" srcId="{63CEEE54-70F6-44CE-BA65-1971D1C7E0C1}" destId="{40304D10-6675-4419-ACD1-3F49CE76AD01}" srcOrd="1" destOrd="0" presId="urn:microsoft.com/office/officeart/2005/8/layout/orgChart1"/>
    <dgm:cxn modelId="{D7494E2B-91BD-432A-B32C-FC8367C9510D}" type="presParOf" srcId="{92E10315-9D52-43BF-A13F-F59BEA51CE06}" destId="{64A0CBAC-889C-4B89-87F4-F68D405F730D}" srcOrd="1" destOrd="0" presId="urn:microsoft.com/office/officeart/2005/8/layout/orgChart1"/>
    <dgm:cxn modelId="{640BFEA9-C03A-4C1A-B0A3-430208114429}" type="presParOf" srcId="{64A0CBAC-889C-4B89-87F4-F68D405F730D}" destId="{94AF7F8F-7343-4E03-B082-73D962523255}" srcOrd="0" destOrd="0" presId="urn:microsoft.com/office/officeart/2005/8/layout/orgChart1"/>
    <dgm:cxn modelId="{06F38236-EC36-49BD-B8A3-3CDF5F9C6691}" type="presParOf" srcId="{64A0CBAC-889C-4B89-87F4-F68D405F730D}" destId="{F26EEF5F-AB97-4DAE-8999-F8B2DDA8A3D1}" srcOrd="1" destOrd="0" presId="urn:microsoft.com/office/officeart/2005/8/layout/orgChart1"/>
    <dgm:cxn modelId="{4BC5CE19-0A17-48AA-8E8A-53897617253D}" type="presParOf" srcId="{F26EEF5F-AB97-4DAE-8999-F8B2DDA8A3D1}" destId="{7A6863BA-E78B-4A0C-BEFE-9D40D005A494}" srcOrd="0" destOrd="0" presId="urn:microsoft.com/office/officeart/2005/8/layout/orgChart1"/>
    <dgm:cxn modelId="{A51444E1-1B6C-4B25-93BB-F8447EA7F8C8}" type="presParOf" srcId="{7A6863BA-E78B-4A0C-BEFE-9D40D005A494}" destId="{2DBDB8D2-C3A4-47BE-A494-6ECB71BF5E48}" srcOrd="0" destOrd="0" presId="urn:microsoft.com/office/officeart/2005/8/layout/orgChart1"/>
    <dgm:cxn modelId="{9428C1EC-E6B7-4C87-B216-92798B1DF91C}" type="presParOf" srcId="{7A6863BA-E78B-4A0C-BEFE-9D40D005A494}" destId="{0F94A8F0-3CC5-481D-B6B9-350656969F77}" srcOrd="1" destOrd="0" presId="urn:microsoft.com/office/officeart/2005/8/layout/orgChart1"/>
    <dgm:cxn modelId="{01CF6F9A-B16E-455F-96D8-FA6976DD1D39}" type="presParOf" srcId="{F26EEF5F-AB97-4DAE-8999-F8B2DDA8A3D1}" destId="{C2C0897A-3398-4B3C-A305-15473159C53B}" srcOrd="1" destOrd="0" presId="urn:microsoft.com/office/officeart/2005/8/layout/orgChart1"/>
    <dgm:cxn modelId="{101A99B6-57F9-4DA7-A19B-760D3AE37661}" type="presParOf" srcId="{F26EEF5F-AB97-4DAE-8999-F8B2DDA8A3D1}" destId="{5778DE5C-9036-435A-A965-CDE370B1278E}" srcOrd="2" destOrd="0" presId="urn:microsoft.com/office/officeart/2005/8/layout/orgChart1"/>
    <dgm:cxn modelId="{5D6BA6FD-15FC-47F3-B79A-DE3670D409B2}" type="presParOf" srcId="{64A0CBAC-889C-4B89-87F4-F68D405F730D}" destId="{862DB99C-3CFD-49FD-A03D-FED87ABDA2C7}" srcOrd="2" destOrd="0" presId="urn:microsoft.com/office/officeart/2005/8/layout/orgChart1"/>
    <dgm:cxn modelId="{B86F44E9-4892-4978-9686-976C23087F98}" type="presParOf" srcId="{64A0CBAC-889C-4B89-87F4-F68D405F730D}" destId="{493D44EC-AB50-4B15-A4E1-7F14E4A46A73}" srcOrd="3" destOrd="0" presId="urn:microsoft.com/office/officeart/2005/8/layout/orgChart1"/>
    <dgm:cxn modelId="{7B6818E2-B98E-48F3-A64D-B00F5EC4B0E5}" type="presParOf" srcId="{493D44EC-AB50-4B15-A4E1-7F14E4A46A73}" destId="{948E5490-C975-4D48-B3A9-DC78307FEB4E}" srcOrd="0" destOrd="0" presId="urn:microsoft.com/office/officeart/2005/8/layout/orgChart1"/>
    <dgm:cxn modelId="{9C8AE952-297E-46DB-A97B-1670BFC06153}" type="presParOf" srcId="{948E5490-C975-4D48-B3A9-DC78307FEB4E}" destId="{8EE3D6B5-E661-43A7-A8F7-50175C68CA18}" srcOrd="0" destOrd="0" presId="urn:microsoft.com/office/officeart/2005/8/layout/orgChart1"/>
    <dgm:cxn modelId="{2B90C9FB-D81D-4461-B2D1-4583C4C9539F}" type="presParOf" srcId="{948E5490-C975-4D48-B3A9-DC78307FEB4E}" destId="{9440F016-EB72-47F0-8E9D-6395BEC5E79E}" srcOrd="1" destOrd="0" presId="urn:microsoft.com/office/officeart/2005/8/layout/orgChart1"/>
    <dgm:cxn modelId="{DCDEBE3A-FD6E-431C-9827-EA354E8682F5}" type="presParOf" srcId="{493D44EC-AB50-4B15-A4E1-7F14E4A46A73}" destId="{1B1981F3-45F6-43E2-9FD8-E9128A56AB61}" srcOrd="1" destOrd="0" presId="urn:microsoft.com/office/officeart/2005/8/layout/orgChart1"/>
    <dgm:cxn modelId="{C41C7F76-C63C-4843-997C-E18A047191B4}" type="presParOf" srcId="{493D44EC-AB50-4B15-A4E1-7F14E4A46A73}" destId="{EE1C5F93-1B5B-46DF-B119-41DC3A63CC72}" srcOrd="2" destOrd="0" presId="urn:microsoft.com/office/officeart/2005/8/layout/orgChart1"/>
    <dgm:cxn modelId="{4A1C547B-50FB-4DB9-9022-C07591F113B6}" type="presParOf" srcId="{64A0CBAC-889C-4B89-87F4-F68D405F730D}" destId="{CB19A482-6B61-4412-9691-9718BD7D6B11}" srcOrd="4" destOrd="0" presId="urn:microsoft.com/office/officeart/2005/8/layout/orgChart1"/>
    <dgm:cxn modelId="{7DF2E57D-6E1D-473C-9328-6E432E27E48B}" type="presParOf" srcId="{64A0CBAC-889C-4B89-87F4-F68D405F730D}" destId="{C8073F78-4357-4323-B955-B30EB061BDA0}" srcOrd="5" destOrd="0" presId="urn:microsoft.com/office/officeart/2005/8/layout/orgChart1"/>
    <dgm:cxn modelId="{8A36AA03-EBD7-4CBE-9A14-2FAE7165E47E}" type="presParOf" srcId="{C8073F78-4357-4323-B955-B30EB061BDA0}" destId="{E297B671-85A6-4195-93DF-54902CB129C2}" srcOrd="0" destOrd="0" presId="urn:microsoft.com/office/officeart/2005/8/layout/orgChart1"/>
    <dgm:cxn modelId="{F5DC726C-262B-4A29-81A2-24CF237F469E}" type="presParOf" srcId="{E297B671-85A6-4195-93DF-54902CB129C2}" destId="{AC629114-4D7B-4BE0-8A99-1FDCD5926D29}" srcOrd="0" destOrd="0" presId="urn:microsoft.com/office/officeart/2005/8/layout/orgChart1"/>
    <dgm:cxn modelId="{7C4DDFCE-7DAB-493F-8640-95DE2ACD3032}" type="presParOf" srcId="{E297B671-85A6-4195-93DF-54902CB129C2}" destId="{BE002FE8-67B5-45D3-9B31-B6EA3E2268E5}" srcOrd="1" destOrd="0" presId="urn:microsoft.com/office/officeart/2005/8/layout/orgChart1"/>
    <dgm:cxn modelId="{B69FC657-1E2D-4E79-B418-0E1ED5FA90C3}" type="presParOf" srcId="{C8073F78-4357-4323-B955-B30EB061BDA0}" destId="{E7713D3E-1D80-4354-B39F-4E3D0AA55694}" srcOrd="1" destOrd="0" presId="urn:microsoft.com/office/officeart/2005/8/layout/orgChart1"/>
    <dgm:cxn modelId="{C0C62A5B-D527-490D-9561-F5D5CD1CF023}" type="presParOf" srcId="{C8073F78-4357-4323-B955-B30EB061BDA0}" destId="{AE1AC0BF-A67F-43AC-9BD5-0E366C4725DB}" srcOrd="2" destOrd="0" presId="urn:microsoft.com/office/officeart/2005/8/layout/orgChart1"/>
    <dgm:cxn modelId="{A129C82B-19A8-43A0-90C2-26347873ECFF}" type="presParOf" srcId="{64A0CBAC-889C-4B89-87F4-F68D405F730D}" destId="{D2510C36-1BFE-461A-866D-2B1322893E0D}" srcOrd="6" destOrd="0" presId="urn:microsoft.com/office/officeart/2005/8/layout/orgChart1"/>
    <dgm:cxn modelId="{4ACB3946-61D2-41F7-AE96-3FF0F962714B}" type="presParOf" srcId="{64A0CBAC-889C-4B89-87F4-F68D405F730D}" destId="{C94FE0F6-295D-45DC-AFA5-A94168998244}" srcOrd="7" destOrd="0" presId="urn:microsoft.com/office/officeart/2005/8/layout/orgChart1"/>
    <dgm:cxn modelId="{5C9301A5-EEB7-4F3F-A601-416671E62CE0}" type="presParOf" srcId="{C94FE0F6-295D-45DC-AFA5-A94168998244}" destId="{2C5D1869-3E06-4395-AF6B-FDC7C9BAABD8}" srcOrd="0" destOrd="0" presId="urn:microsoft.com/office/officeart/2005/8/layout/orgChart1"/>
    <dgm:cxn modelId="{9167C290-4614-4C64-B7DC-973FA1793F10}" type="presParOf" srcId="{2C5D1869-3E06-4395-AF6B-FDC7C9BAABD8}" destId="{CEEC9BB2-AD80-444F-BD2E-251B909A1D43}" srcOrd="0" destOrd="0" presId="urn:microsoft.com/office/officeart/2005/8/layout/orgChart1"/>
    <dgm:cxn modelId="{4095A3B6-0D8E-47D7-B9D1-A0F4F0C4F1CB}" type="presParOf" srcId="{2C5D1869-3E06-4395-AF6B-FDC7C9BAABD8}" destId="{A5552A8C-38F3-4DE5-950D-96AB82AD6819}" srcOrd="1" destOrd="0" presId="urn:microsoft.com/office/officeart/2005/8/layout/orgChart1"/>
    <dgm:cxn modelId="{3CC85A18-9719-4F61-AC01-E05F7755E837}" type="presParOf" srcId="{C94FE0F6-295D-45DC-AFA5-A94168998244}" destId="{BC303E49-2A54-47B2-8162-C65E2AD08D21}" srcOrd="1" destOrd="0" presId="urn:microsoft.com/office/officeart/2005/8/layout/orgChart1"/>
    <dgm:cxn modelId="{394C3FD0-7ADB-4272-BB5B-F4CC325BCB73}" type="presParOf" srcId="{C94FE0F6-295D-45DC-AFA5-A94168998244}" destId="{C0653526-7C01-47DF-BAF0-903ACD8BC33A}" srcOrd="2" destOrd="0" presId="urn:microsoft.com/office/officeart/2005/8/layout/orgChart1"/>
    <dgm:cxn modelId="{35B0BA86-3D5B-42CC-B35E-11261CE2F5B1}" type="presParOf" srcId="{64A0CBAC-889C-4B89-87F4-F68D405F730D}" destId="{514E3AE0-ABDC-4040-B309-D6422AC66132}" srcOrd="8" destOrd="0" presId="urn:microsoft.com/office/officeart/2005/8/layout/orgChart1"/>
    <dgm:cxn modelId="{0F918D7C-82F7-4BFB-8D3A-127C2CE439BC}" type="presParOf" srcId="{64A0CBAC-889C-4B89-87F4-F68D405F730D}" destId="{C0273A9D-257B-4FDE-933E-4649312ED383}" srcOrd="9" destOrd="0" presId="urn:microsoft.com/office/officeart/2005/8/layout/orgChart1"/>
    <dgm:cxn modelId="{3268CA4F-82E2-484F-B93F-FA53E7458604}" type="presParOf" srcId="{C0273A9D-257B-4FDE-933E-4649312ED383}" destId="{BFC2F93D-A7A4-49C0-B176-AFC5B94CF27C}" srcOrd="0" destOrd="0" presId="urn:microsoft.com/office/officeart/2005/8/layout/orgChart1"/>
    <dgm:cxn modelId="{F9871FA5-5DE5-48A6-BC1B-9A83041B0DB6}" type="presParOf" srcId="{BFC2F93D-A7A4-49C0-B176-AFC5B94CF27C}" destId="{D4A6AF0B-89FD-405B-97AC-720E58B0C474}" srcOrd="0" destOrd="0" presId="urn:microsoft.com/office/officeart/2005/8/layout/orgChart1"/>
    <dgm:cxn modelId="{5BD452E9-5311-4AFA-A3BE-2B37FCA785F5}" type="presParOf" srcId="{BFC2F93D-A7A4-49C0-B176-AFC5B94CF27C}" destId="{D59D754E-2C5B-4622-83DC-60DF8FC767C5}" srcOrd="1" destOrd="0" presId="urn:microsoft.com/office/officeart/2005/8/layout/orgChart1"/>
    <dgm:cxn modelId="{B897DD62-EF2D-4819-90F7-A42CEF51566D}" type="presParOf" srcId="{C0273A9D-257B-4FDE-933E-4649312ED383}" destId="{53A3FE55-BE0A-4A29-9773-41EF7F4F5AF0}" srcOrd="1" destOrd="0" presId="urn:microsoft.com/office/officeart/2005/8/layout/orgChart1"/>
    <dgm:cxn modelId="{83F3C976-52E6-43C1-AFAE-DC4E16F459B6}" type="presParOf" srcId="{C0273A9D-257B-4FDE-933E-4649312ED383}" destId="{FC3967F6-7527-430E-A9AB-2C81E8729509}" srcOrd="2" destOrd="0" presId="urn:microsoft.com/office/officeart/2005/8/layout/orgChart1"/>
    <dgm:cxn modelId="{5A991E57-C693-4CEF-9C27-2BD895561429}" type="presParOf" srcId="{64A0CBAC-889C-4B89-87F4-F68D405F730D}" destId="{4F4AE951-6F6B-4E6E-8D3D-D6D199727725}" srcOrd="10" destOrd="0" presId="urn:microsoft.com/office/officeart/2005/8/layout/orgChart1"/>
    <dgm:cxn modelId="{1D980E7E-D459-4D88-B3EB-DE984F45314B}" type="presParOf" srcId="{64A0CBAC-889C-4B89-87F4-F68D405F730D}" destId="{8DBDFE06-7A7A-472A-AE23-87C4CEEDE822}" srcOrd="11" destOrd="0" presId="urn:microsoft.com/office/officeart/2005/8/layout/orgChart1"/>
    <dgm:cxn modelId="{35A13BD1-094D-4082-992B-5B908E1D2EBF}" type="presParOf" srcId="{8DBDFE06-7A7A-472A-AE23-87C4CEEDE822}" destId="{F9C93B19-0080-4B86-9BF3-4D0DC52ABEB3}" srcOrd="0" destOrd="0" presId="urn:microsoft.com/office/officeart/2005/8/layout/orgChart1"/>
    <dgm:cxn modelId="{F17EB07A-B219-42B3-A548-8712C8BC5135}" type="presParOf" srcId="{F9C93B19-0080-4B86-9BF3-4D0DC52ABEB3}" destId="{A258A736-4BA4-44EF-AB24-89C869F73E09}" srcOrd="0" destOrd="0" presId="urn:microsoft.com/office/officeart/2005/8/layout/orgChart1"/>
    <dgm:cxn modelId="{224DDC91-E141-4A8A-9CD6-C0F4292F90DF}" type="presParOf" srcId="{F9C93B19-0080-4B86-9BF3-4D0DC52ABEB3}" destId="{412BEA55-0AB9-4334-A260-021977E0A9C6}" srcOrd="1" destOrd="0" presId="urn:microsoft.com/office/officeart/2005/8/layout/orgChart1"/>
    <dgm:cxn modelId="{D198F65D-D630-4328-BD54-F352E24AE48D}" type="presParOf" srcId="{8DBDFE06-7A7A-472A-AE23-87C4CEEDE822}" destId="{ACB460A1-DB2C-4F64-B762-D483E7F039B8}" srcOrd="1" destOrd="0" presId="urn:microsoft.com/office/officeart/2005/8/layout/orgChart1"/>
    <dgm:cxn modelId="{72BADF25-BD30-4B49-8310-2D6C97FAE136}" type="presParOf" srcId="{8DBDFE06-7A7A-472A-AE23-87C4CEEDE822}" destId="{0EEDD7BE-F536-4BB1-BCC6-128D94C9C47B}" srcOrd="2" destOrd="0" presId="urn:microsoft.com/office/officeart/2005/8/layout/orgChart1"/>
    <dgm:cxn modelId="{A29992B2-8369-4E82-9250-068C3CDAAAF3}" type="presParOf" srcId="{64A0CBAC-889C-4B89-87F4-F68D405F730D}" destId="{F2625C5D-A7CE-463B-908B-3C1F3B19F01A}" srcOrd="12" destOrd="0" presId="urn:microsoft.com/office/officeart/2005/8/layout/orgChart1"/>
    <dgm:cxn modelId="{3EE7FF1C-4083-4DF3-9AAF-FB7248CF4B40}" type="presParOf" srcId="{64A0CBAC-889C-4B89-87F4-F68D405F730D}" destId="{985A7922-EA75-40FC-A959-25831A7FBE77}" srcOrd="13" destOrd="0" presId="urn:microsoft.com/office/officeart/2005/8/layout/orgChart1"/>
    <dgm:cxn modelId="{C58A7630-6EC9-434E-9B5B-1A23A4366F03}" type="presParOf" srcId="{985A7922-EA75-40FC-A959-25831A7FBE77}" destId="{D5CC90AB-F32F-4A3E-8B55-71BEC972F4C7}" srcOrd="0" destOrd="0" presId="urn:microsoft.com/office/officeart/2005/8/layout/orgChart1"/>
    <dgm:cxn modelId="{89D6AE30-20C5-40BB-BFD5-2A8D3E5F415C}" type="presParOf" srcId="{D5CC90AB-F32F-4A3E-8B55-71BEC972F4C7}" destId="{49BF130B-9D93-4DC0-9DB7-828F8D34855C}" srcOrd="0" destOrd="0" presId="urn:microsoft.com/office/officeart/2005/8/layout/orgChart1"/>
    <dgm:cxn modelId="{AC42B979-286C-4658-94D6-B93FB60F914D}" type="presParOf" srcId="{D5CC90AB-F32F-4A3E-8B55-71BEC972F4C7}" destId="{A2EBAD73-1FC4-40D1-92B0-62E14EEFCF37}" srcOrd="1" destOrd="0" presId="urn:microsoft.com/office/officeart/2005/8/layout/orgChart1"/>
    <dgm:cxn modelId="{19164D18-0ADB-4D63-A8F4-A08C0A85000E}" type="presParOf" srcId="{985A7922-EA75-40FC-A959-25831A7FBE77}" destId="{4224E597-111F-4907-8505-482F9695995D}" srcOrd="1" destOrd="0" presId="urn:microsoft.com/office/officeart/2005/8/layout/orgChart1"/>
    <dgm:cxn modelId="{0671CE40-19A5-4CAD-9169-D457AAF6B1A5}" type="presParOf" srcId="{985A7922-EA75-40FC-A959-25831A7FBE77}" destId="{F9C47F25-4CB2-4D3B-AB9B-8F51A2E4B91E}" srcOrd="2" destOrd="0" presId="urn:microsoft.com/office/officeart/2005/8/layout/orgChart1"/>
    <dgm:cxn modelId="{A255BC51-001C-4F90-839C-61447B7AEAD8}" type="presParOf" srcId="{64A0CBAC-889C-4B89-87F4-F68D405F730D}" destId="{9892E7D1-B8C7-4CEA-B2C6-11B7CEA059E8}" srcOrd="14" destOrd="0" presId="urn:microsoft.com/office/officeart/2005/8/layout/orgChart1"/>
    <dgm:cxn modelId="{580CD9C2-562E-4D83-8DB6-8A24CCA4199E}" type="presParOf" srcId="{64A0CBAC-889C-4B89-87F4-F68D405F730D}" destId="{30652DD0-C040-4558-A3E9-4BB2C6D2EB5F}" srcOrd="15" destOrd="0" presId="urn:microsoft.com/office/officeart/2005/8/layout/orgChart1"/>
    <dgm:cxn modelId="{7824CB9E-1CE3-41E2-99B4-549D9566265D}" type="presParOf" srcId="{30652DD0-C040-4558-A3E9-4BB2C6D2EB5F}" destId="{565729DB-FBFA-484F-80CA-E5ED176888A2}" srcOrd="0" destOrd="0" presId="urn:microsoft.com/office/officeart/2005/8/layout/orgChart1"/>
    <dgm:cxn modelId="{163E6C8B-08F9-4990-B057-DB101634BB10}" type="presParOf" srcId="{565729DB-FBFA-484F-80CA-E5ED176888A2}" destId="{CD32717C-1A13-4FA3-B3CF-CF8FDF59EA3A}" srcOrd="0" destOrd="0" presId="urn:microsoft.com/office/officeart/2005/8/layout/orgChart1"/>
    <dgm:cxn modelId="{C6FF1ED3-E408-462A-966C-2991C1368068}" type="presParOf" srcId="{565729DB-FBFA-484F-80CA-E5ED176888A2}" destId="{5EB2975A-AB46-42F8-847B-B6A847124A86}" srcOrd="1" destOrd="0" presId="urn:microsoft.com/office/officeart/2005/8/layout/orgChart1"/>
    <dgm:cxn modelId="{A2BE318A-1D41-474B-9005-603C3D875F0F}" type="presParOf" srcId="{30652DD0-C040-4558-A3E9-4BB2C6D2EB5F}" destId="{63E75AB9-1CF2-4AC4-A1B8-9A18E49F38CA}" srcOrd="1" destOrd="0" presId="urn:microsoft.com/office/officeart/2005/8/layout/orgChart1"/>
    <dgm:cxn modelId="{582CD5C6-A433-4136-B854-3A5C21BAE452}" type="presParOf" srcId="{30652DD0-C040-4558-A3E9-4BB2C6D2EB5F}" destId="{304C28A1-1204-48FC-B8A3-DA4A1C183A37}" srcOrd="2" destOrd="0" presId="urn:microsoft.com/office/officeart/2005/8/layout/orgChart1"/>
    <dgm:cxn modelId="{EB3B2C59-DB2C-43C0-B7D0-BE8E49B2AFF6}" type="presParOf" srcId="{92E10315-9D52-43BF-A13F-F59BEA51CE06}" destId="{E8A6E619-30CB-4130-8959-42EAEC8563C6}" srcOrd="2" destOrd="0" presId="urn:microsoft.com/office/officeart/2005/8/layout/orgChart1"/>
    <dgm:cxn modelId="{3312202C-2597-4029-9422-20654AE56598}" type="presParOf" srcId="{0DD41C2A-40CB-448E-A05B-0147E79FFB0F}" destId="{EC600EE6-6522-4293-97D8-15DAE8E9C3C8}" srcOrd="2" destOrd="0" presId="urn:microsoft.com/office/officeart/2005/8/layout/orgChart1"/>
    <dgm:cxn modelId="{7C745E77-B94D-42DC-B43A-64CCEB1E309E}" type="presParOf" srcId="{0DD41C2A-40CB-448E-A05B-0147E79FFB0F}" destId="{7E17ADD6-7900-4F99-B3CD-0CB45FD861B9}" srcOrd="3" destOrd="0" presId="urn:microsoft.com/office/officeart/2005/8/layout/orgChart1"/>
    <dgm:cxn modelId="{9F5C4D1C-93BE-4303-80A4-056407FEEF49}" type="presParOf" srcId="{7E17ADD6-7900-4F99-B3CD-0CB45FD861B9}" destId="{DAF6DF65-3FC3-47AD-8B0C-966CA23721D4}" srcOrd="0" destOrd="0" presId="urn:microsoft.com/office/officeart/2005/8/layout/orgChart1"/>
    <dgm:cxn modelId="{0F045604-F4C9-4D6F-B636-AC4318472EBC}" type="presParOf" srcId="{DAF6DF65-3FC3-47AD-8B0C-966CA23721D4}" destId="{A0126BF0-734E-4DD7-B88A-3B04C086C064}" srcOrd="0" destOrd="0" presId="urn:microsoft.com/office/officeart/2005/8/layout/orgChart1"/>
    <dgm:cxn modelId="{78D80115-3DFF-4621-9DEC-1E0558B98B53}" type="presParOf" srcId="{DAF6DF65-3FC3-47AD-8B0C-966CA23721D4}" destId="{2A5C1509-E5F5-46A6-88EB-6F609B83DD46}" srcOrd="1" destOrd="0" presId="urn:microsoft.com/office/officeart/2005/8/layout/orgChart1"/>
    <dgm:cxn modelId="{AAFAEE35-0175-4A2F-A5E4-BF9158308B56}" type="presParOf" srcId="{7E17ADD6-7900-4F99-B3CD-0CB45FD861B9}" destId="{D035407E-B0A7-4880-8C75-CA135503CE91}" srcOrd="1" destOrd="0" presId="urn:microsoft.com/office/officeart/2005/8/layout/orgChart1"/>
    <dgm:cxn modelId="{0D99E2DC-E2D8-4FD0-A2CF-EF09B98DCD2E}" type="presParOf" srcId="{D035407E-B0A7-4880-8C75-CA135503CE91}" destId="{C005CF22-44E5-4B53-A3B5-DA60348BCD65}" srcOrd="0" destOrd="0" presId="urn:microsoft.com/office/officeart/2005/8/layout/orgChart1"/>
    <dgm:cxn modelId="{70DE8AF5-8AC6-4713-BA77-16550BBFF1EE}" type="presParOf" srcId="{D035407E-B0A7-4880-8C75-CA135503CE91}" destId="{2079BE42-57AF-4AF8-94BC-F916B491B8A5}" srcOrd="1" destOrd="0" presId="urn:microsoft.com/office/officeart/2005/8/layout/orgChart1"/>
    <dgm:cxn modelId="{423B362D-1AC3-4992-BF24-18F3F33EB65F}" type="presParOf" srcId="{2079BE42-57AF-4AF8-94BC-F916B491B8A5}" destId="{84D4A8CB-29D0-481A-BEDB-97E5B15F5F99}" srcOrd="0" destOrd="0" presId="urn:microsoft.com/office/officeart/2005/8/layout/orgChart1"/>
    <dgm:cxn modelId="{1DE161D2-B12A-4F7B-9BF5-B95B11C38154}" type="presParOf" srcId="{84D4A8CB-29D0-481A-BEDB-97E5B15F5F99}" destId="{D167E8AD-7194-4AA0-B18A-5B24CC9F28F8}" srcOrd="0" destOrd="0" presId="urn:microsoft.com/office/officeart/2005/8/layout/orgChart1"/>
    <dgm:cxn modelId="{DC7E5B8F-08D1-44EE-B919-8C5EA0940464}" type="presParOf" srcId="{84D4A8CB-29D0-481A-BEDB-97E5B15F5F99}" destId="{C3CC8800-E0FF-4DFD-BB5C-D36B6BC23CF7}" srcOrd="1" destOrd="0" presId="urn:microsoft.com/office/officeart/2005/8/layout/orgChart1"/>
    <dgm:cxn modelId="{10DED784-24E7-4DDC-8AA5-B004017F2066}" type="presParOf" srcId="{2079BE42-57AF-4AF8-94BC-F916B491B8A5}" destId="{1DF87686-2F44-4C00-BB3C-BC1ED489CE1D}" srcOrd="1" destOrd="0" presId="urn:microsoft.com/office/officeart/2005/8/layout/orgChart1"/>
    <dgm:cxn modelId="{A53D4201-E1D1-4CE9-8416-35029344B5CF}" type="presParOf" srcId="{2079BE42-57AF-4AF8-94BC-F916B491B8A5}" destId="{FB2264DE-CA0E-4BD0-8B06-B600C268F210}" srcOrd="2" destOrd="0" presId="urn:microsoft.com/office/officeart/2005/8/layout/orgChart1"/>
    <dgm:cxn modelId="{4F65885B-8AF6-4D7B-B7FE-0EB49D5CD856}" type="presParOf" srcId="{D035407E-B0A7-4880-8C75-CA135503CE91}" destId="{F320E448-116F-41D1-9777-CA8275CED86B}" srcOrd="2" destOrd="0" presId="urn:microsoft.com/office/officeart/2005/8/layout/orgChart1"/>
    <dgm:cxn modelId="{174DAC6D-B21B-4194-AEF2-0C4B82DD2C88}" type="presParOf" srcId="{D035407E-B0A7-4880-8C75-CA135503CE91}" destId="{C1A561E2-0536-42A7-B673-D947A6BE878A}" srcOrd="3" destOrd="0" presId="urn:microsoft.com/office/officeart/2005/8/layout/orgChart1"/>
    <dgm:cxn modelId="{85EDC9CD-29D5-49A0-96CA-CFCE53DC3B0B}" type="presParOf" srcId="{C1A561E2-0536-42A7-B673-D947A6BE878A}" destId="{1A8AEAF7-C009-40BD-93F6-9B2C89954D5C}" srcOrd="0" destOrd="0" presId="urn:microsoft.com/office/officeart/2005/8/layout/orgChart1"/>
    <dgm:cxn modelId="{D0E03333-6023-40D3-958A-84D66734E0A1}" type="presParOf" srcId="{1A8AEAF7-C009-40BD-93F6-9B2C89954D5C}" destId="{A6EB77CC-0B61-495A-B67D-83C79BC0F588}" srcOrd="0" destOrd="0" presId="urn:microsoft.com/office/officeart/2005/8/layout/orgChart1"/>
    <dgm:cxn modelId="{8509261F-CFD7-4742-A14F-FC9EA35FA934}" type="presParOf" srcId="{1A8AEAF7-C009-40BD-93F6-9B2C89954D5C}" destId="{92F0F0F9-4C89-4257-84A1-227C7795F2FE}" srcOrd="1" destOrd="0" presId="urn:microsoft.com/office/officeart/2005/8/layout/orgChart1"/>
    <dgm:cxn modelId="{25C9C049-4CDF-4BF2-9EBC-E2AC7FE5BB65}" type="presParOf" srcId="{C1A561E2-0536-42A7-B673-D947A6BE878A}" destId="{44696425-A57C-422C-85A6-325B2F4F4C19}" srcOrd="1" destOrd="0" presId="urn:microsoft.com/office/officeart/2005/8/layout/orgChart1"/>
    <dgm:cxn modelId="{352B7FC3-D631-45EB-B498-4D515A824D27}" type="presParOf" srcId="{C1A561E2-0536-42A7-B673-D947A6BE878A}" destId="{694B8BEA-74EC-4C14-A6C9-4630D84AFAFC}" srcOrd="2" destOrd="0" presId="urn:microsoft.com/office/officeart/2005/8/layout/orgChart1"/>
    <dgm:cxn modelId="{EE3B2A80-049E-4542-94F0-2081690FC309}" type="presParOf" srcId="{D035407E-B0A7-4880-8C75-CA135503CE91}" destId="{BE563C19-BA28-42B5-AFF2-C3294487AA59}" srcOrd="4" destOrd="0" presId="urn:microsoft.com/office/officeart/2005/8/layout/orgChart1"/>
    <dgm:cxn modelId="{E2F1EBF9-ADFC-41A3-BF62-25696C8FC155}" type="presParOf" srcId="{D035407E-B0A7-4880-8C75-CA135503CE91}" destId="{F61AACA8-26C5-46F7-936D-A4D9C50F21A2}" srcOrd="5" destOrd="0" presId="urn:microsoft.com/office/officeart/2005/8/layout/orgChart1"/>
    <dgm:cxn modelId="{4E8C7DED-6FB3-4850-83A5-163D1588D20C}" type="presParOf" srcId="{F61AACA8-26C5-46F7-936D-A4D9C50F21A2}" destId="{06AADBBD-9D04-4FAE-AB0A-E73890811FD1}" srcOrd="0" destOrd="0" presId="urn:microsoft.com/office/officeart/2005/8/layout/orgChart1"/>
    <dgm:cxn modelId="{E1D8A9B7-75DE-487C-BB76-9B51079668C8}" type="presParOf" srcId="{06AADBBD-9D04-4FAE-AB0A-E73890811FD1}" destId="{9CB5C03C-C97A-47B1-8AAF-716E42BEDFD3}" srcOrd="0" destOrd="0" presId="urn:microsoft.com/office/officeart/2005/8/layout/orgChart1"/>
    <dgm:cxn modelId="{A8C39035-06B4-43DA-8637-48E7ED696346}" type="presParOf" srcId="{06AADBBD-9D04-4FAE-AB0A-E73890811FD1}" destId="{5C1CE2AA-44AB-449C-8835-1CEA0B062B13}" srcOrd="1" destOrd="0" presId="urn:microsoft.com/office/officeart/2005/8/layout/orgChart1"/>
    <dgm:cxn modelId="{87CCCE0A-7498-4865-8048-8663C41CC222}" type="presParOf" srcId="{F61AACA8-26C5-46F7-936D-A4D9C50F21A2}" destId="{48CF55BC-E09E-4DBF-8BF2-CB4FD5974B61}" srcOrd="1" destOrd="0" presId="urn:microsoft.com/office/officeart/2005/8/layout/orgChart1"/>
    <dgm:cxn modelId="{BD49791E-00D9-4504-9DBE-05011473B0AF}" type="presParOf" srcId="{F61AACA8-26C5-46F7-936D-A4D9C50F21A2}" destId="{F90FB397-C35A-4B09-896B-8E08C8C58DF9}" srcOrd="2" destOrd="0" presId="urn:microsoft.com/office/officeart/2005/8/layout/orgChart1"/>
    <dgm:cxn modelId="{8DF3DD41-CA0B-45D5-BBD9-9DD11A59A68D}" type="presParOf" srcId="{D035407E-B0A7-4880-8C75-CA135503CE91}" destId="{70EA9363-AAB2-4ACE-A059-0327B1127F3B}" srcOrd="6" destOrd="0" presId="urn:microsoft.com/office/officeart/2005/8/layout/orgChart1"/>
    <dgm:cxn modelId="{50F6A0CA-7B0F-409B-B0B5-9CA531E9FB1F}" type="presParOf" srcId="{D035407E-B0A7-4880-8C75-CA135503CE91}" destId="{E9C873EB-493D-4819-A536-5252F5689D85}" srcOrd="7" destOrd="0" presId="urn:microsoft.com/office/officeart/2005/8/layout/orgChart1"/>
    <dgm:cxn modelId="{4EBF3EDF-78C1-47DF-BEF0-F1A20A66A40E}" type="presParOf" srcId="{E9C873EB-493D-4819-A536-5252F5689D85}" destId="{2FC3C301-DE0B-474E-8F47-CA42736A43C7}" srcOrd="0" destOrd="0" presId="urn:microsoft.com/office/officeart/2005/8/layout/orgChart1"/>
    <dgm:cxn modelId="{C794C952-185C-42C4-AEAD-FEE6D626ABA8}" type="presParOf" srcId="{2FC3C301-DE0B-474E-8F47-CA42736A43C7}" destId="{1AE3A02A-2AD0-433C-9BBB-52D3836C3CF5}" srcOrd="0" destOrd="0" presId="urn:microsoft.com/office/officeart/2005/8/layout/orgChart1"/>
    <dgm:cxn modelId="{032407FB-A1AB-41E0-9229-72AB3D9CEAE2}" type="presParOf" srcId="{2FC3C301-DE0B-474E-8F47-CA42736A43C7}" destId="{E7C8CCA7-272D-4700-926D-90F40904D393}" srcOrd="1" destOrd="0" presId="urn:microsoft.com/office/officeart/2005/8/layout/orgChart1"/>
    <dgm:cxn modelId="{06C05019-A7AE-465F-B1EB-06BF611FEDE1}" type="presParOf" srcId="{E9C873EB-493D-4819-A536-5252F5689D85}" destId="{BBFD146B-AFDC-4DD5-A225-AE13147672BA}" srcOrd="1" destOrd="0" presId="urn:microsoft.com/office/officeart/2005/8/layout/orgChart1"/>
    <dgm:cxn modelId="{76311DEC-703D-416C-AA79-9B11CDB3EB92}" type="presParOf" srcId="{E9C873EB-493D-4819-A536-5252F5689D85}" destId="{69287922-7A46-4BC3-B1A8-BFF64E277F19}" srcOrd="2" destOrd="0" presId="urn:microsoft.com/office/officeart/2005/8/layout/orgChart1"/>
    <dgm:cxn modelId="{D7C6FDC7-C513-40E9-8F4B-2D23DFF958F0}" type="presParOf" srcId="{7E17ADD6-7900-4F99-B3CD-0CB45FD861B9}" destId="{6C254D9B-BBA7-46CD-BC08-6B67D771E865}" srcOrd="2" destOrd="0" presId="urn:microsoft.com/office/officeart/2005/8/layout/orgChart1"/>
    <dgm:cxn modelId="{9E943818-888D-4E14-B0A1-A3E11C42B00F}" type="presParOf" srcId="{0DD41C2A-40CB-448E-A05B-0147E79FFB0F}" destId="{56DDEE71-1571-4743-9A41-21862B3E73FA}" srcOrd="4" destOrd="0" presId="urn:microsoft.com/office/officeart/2005/8/layout/orgChart1"/>
    <dgm:cxn modelId="{EF02F09B-4194-4335-9EA2-445006706885}" type="presParOf" srcId="{0DD41C2A-40CB-448E-A05B-0147E79FFB0F}" destId="{98CF47E5-0531-42CF-AC61-D07420ACCBAF}" srcOrd="5" destOrd="0" presId="urn:microsoft.com/office/officeart/2005/8/layout/orgChart1"/>
    <dgm:cxn modelId="{429501D3-4F57-49AC-809B-CC567EBD3902}" type="presParOf" srcId="{98CF47E5-0531-42CF-AC61-D07420ACCBAF}" destId="{999437A9-61D0-4D8D-B834-9EBDEB2B43F5}" srcOrd="0" destOrd="0" presId="urn:microsoft.com/office/officeart/2005/8/layout/orgChart1"/>
    <dgm:cxn modelId="{C3B34FD7-F0AB-47E6-86EA-C103D6D82C00}" type="presParOf" srcId="{999437A9-61D0-4D8D-B834-9EBDEB2B43F5}" destId="{597A36C3-5A61-4DBF-ADF7-38E7CDA401FF}" srcOrd="0" destOrd="0" presId="urn:microsoft.com/office/officeart/2005/8/layout/orgChart1"/>
    <dgm:cxn modelId="{525F7658-6859-4D76-AFE4-3AA74E34A0CE}" type="presParOf" srcId="{999437A9-61D0-4D8D-B834-9EBDEB2B43F5}" destId="{3C65A4FE-85A8-4230-BB28-135B59E20917}" srcOrd="1" destOrd="0" presId="urn:microsoft.com/office/officeart/2005/8/layout/orgChart1"/>
    <dgm:cxn modelId="{D2A7ACC6-D345-4C33-958C-C4F6324500F6}" type="presParOf" srcId="{98CF47E5-0531-42CF-AC61-D07420ACCBAF}" destId="{522B4E6C-9BB8-4D6F-8562-6DEE442A275A}" srcOrd="1" destOrd="0" presId="urn:microsoft.com/office/officeart/2005/8/layout/orgChart1"/>
    <dgm:cxn modelId="{0E14275C-BAED-4D5F-9628-49F1B2E35D67}" type="presParOf" srcId="{522B4E6C-9BB8-4D6F-8562-6DEE442A275A}" destId="{F78EAAB2-058F-49FB-BF4F-DF674EC70395}" srcOrd="0" destOrd="0" presId="urn:microsoft.com/office/officeart/2005/8/layout/orgChart1"/>
    <dgm:cxn modelId="{1495D163-4747-40D6-8A8A-FFD75AA27026}" type="presParOf" srcId="{522B4E6C-9BB8-4D6F-8562-6DEE442A275A}" destId="{8106CDCA-9D92-4927-B4BF-3DAFD0F0EAEB}" srcOrd="1" destOrd="0" presId="urn:microsoft.com/office/officeart/2005/8/layout/orgChart1"/>
    <dgm:cxn modelId="{951FE0D3-6826-4D7F-976B-1DF1344FB197}" type="presParOf" srcId="{8106CDCA-9D92-4927-B4BF-3DAFD0F0EAEB}" destId="{790ADC30-6311-425D-BE2B-7A6B3F88FEAA}" srcOrd="0" destOrd="0" presId="urn:microsoft.com/office/officeart/2005/8/layout/orgChart1"/>
    <dgm:cxn modelId="{0818238F-A5F8-4156-B665-73AF11C1860E}" type="presParOf" srcId="{790ADC30-6311-425D-BE2B-7A6B3F88FEAA}" destId="{2262D5C2-E849-4FFB-98C8-F7AA124ADDA9}" srcOrd="0" destOrd="0" presId="urn:microsoft.com/office/officeart/2005/8/layout/orgChart1"/>
    <dgm:cxn modelId="{161496A2-13C5-412A-9DED-452BDD356093}" type="presParOf" srcId="{790ADC30-6311-425D-BE2B-7A6B3F88FEAA}" destId="{FFA9F5F6-81AC-4CC8-B4CC-191EADD268E5}" srcOrd="1" destOrd="0" presId="urn:microsoft.com/office/officeart/2005/8/layout/orgChart1"/>
    <dgm:cxn modelId="{37DF8AFD-EDA3-4B67-B238-BC1A4B565363}" type="presParOf" srcId="{8106CDCA-9D92-4927-B4BF-3DAFD0F0EAEB}" destId="{E8E21FA8-54D2-4EB5-A33A-FCDDDA50B2EE}" srcOrd="1" destOrd="0" presId="urn:microsoft.com/office/officeart/2005/8/layout/orgChart1"/>
    <dgm:cxn modelId="{8887A4F1-878E-4A8D-99C1-669DA8D08AA8}" type="presParOf" srcId="{8106CDCA-9D92-4927-B4BF-3DAFD0F0EAEB}" destId="{8238D399-44CA-4548-B283-B3DB045F54D9}" srcOrd="2" destOrd="0" presId="urn:microsoft.com/office/officeart/2005/8/layout/orgChart1"/>
    <dgm:cxn modelId="{E950CD9A-B2F6-4DB4-A0F6-699BE572239F}" type="presParOf" srcId="{522B4E6C-9BB8-4D6F-8562-6DEE442A275A}" destId="{B4F2B957-3B95-4451-B77D-A67798DF6D9A}" srcOrd="2" destOrd="0" presId="urn:microsoft.com/office/officeart/2005/8/layout/orgChart1"/>
    <dgm:cxn modelId="{DD5796E2-7A45-4E7A-A1A0-D6A8BA2B942A}" type="presParOf" srcId="{522B4E6C-9BB8-4D6F-8562-6DEE442A275A}" destId="{1882DF58-9EC2-4A1B-A0E9-7BEEE1B024CE}" srcOrd="3" destOrd="0" presId="urn:microsoft.com/office/officeart/2005/8/layout/orgChart1"/>
    <dgm:cxn modelId="{D8298269-56B2-4199-AE16-4D1B766BA255}" type="presParOf" srcId="{1882DF58-9EC2-4A1B-A0E9-7BEEE1B024CE}" destId="{2E1E8025-F01C-4E67-8261-92DF838E9702}" srcOrd="0" destOrd="0" presId="urn:microsoft.com/office/officeart/2005/8/layout/orgChart1"/>
    <dgm:cxn modelId="{80CC9839-970A-4572-89AC-7EFC394DE2A9}" type="presParOf" srcId="{2E1E8025-F01C-4E67-8261-92DF838E9702}" destId="{EB8C21AC-3C25-4173-ABFE-9D85DE1F6BA4}" srcOrd="0" destOrd="0" presId="urn:microsoft.com/office/officeart/2005/8/layout/orgChart1"/>
    <dgm:cxn modelId="{5A29160A-0579-46A4-B8D0-85BF6A9F1DF7}" type="presParOf" srcId="{2E1E8025-F01C-4E67-8261-92DF838E9702}" destId="{5250BFF8-0A8A-4058-B449-344097D31472}" srcOrd="1" destOrd="0" presId="urn:microsoft.com/office/officeart/2005/8/layout/orgChart1"/>
    <dgm:cxn modelId="{B0D2AB1D-D24D-402E-8249-B93B75C4043B}" type="presParOf" srcId="{1882DF58-9EC2-4A1B-A0E9-7BEEE1B024CE}" destId="{6ED78696-99E5-4F54-A5B1-293BA96916BF}" srcOrd="1" destOrd="0" presId="urn:microsoft.com/office/officeart/2005/8/layout/orgChart1"/>
    <dgm:cxn modelId="{CAEEFC08-7301-4087-BF3E-D269EEB25EAF}" type="presParOf" srcId="{1882DF58-9EC2-4A1B-A0E9-7BEEE1B024CE}" destId="{67603266-E7EF-41E7-90F8-F43B091A3675}" srcOrd="2" destOrd="0" presId="urn:microsoft.com/office/officeart/2005/8/layout/orgChart1"/>
    <dgm:cxn modelId="{2BD7A9A8-7129-4A1B-9122-7516A2396A0F}" type="presParOf" srcId="{522B4E6C-9BB8-4D6F-8562-6DEE442A275A}" destId="{2D77E2A0-6582-4BF2-BF37-B5F68B34499D}" srcOrd="4" destOrd="0" presId="urn:microsoft.com/office/officeart/2005/8/layout/orgChart1"/>
    <dgm:cxn modelId="{8B66E664-B19B-4955-99E8-00FC0D217413}" type="presParOf" srcId="{522B4E6C-9BB8-4D6F-8562-6DEE442A275A}" destId="{1D6354C1-0AC6-440A-A16E-A0EDD39F9882}" srcOrd="5" destOrd="0" presId="urn:microsoft.com/office/officeart/2005/8/layout/orgChart1"/>
    <dgm:cxn modelId="{3A4144E2-DA2E-44FA-B450-911C4722B214}" type="presParOf" srcId="{1D6354C1-0AC6-440A-A16E-A0EDD39F9882}" destId="{298C01C3-1435-45C6-A67F-05FD3785EEB1}" srcOrd="0" destOrd="0" presId="urn:microsoft.com/office/officeart/2005/8/layout/orgChart1"/>
    <dgm:cxn modelId="{27A11C97-883D-4A4D-A37D-8B71200E26FF}" type="presParOf" srcId="{298C01C3-1435-45C6-A67F-05FD3785EEB1}" destId="{DFC6D7FA-73D1-4106-BA13-BB1C02D9CC7B}" srcOrd="0" destOrd="0" presId="urn:microsoft.com/office/officeart/2005/8/layout/orgChart1"/>
    <dgm:cxn modelId="{FDA7285C-6A84-4871-A641-8F36DCE8A3D1}" type="presParOf" srcId="{298C01C3-1435-45C6-A67F-05FD3785EEB1}" destId="{50AA27BA-B1EC-446F-8BE1-C5DC225BE305}" srcOrd="1" destOrd="0" presId="urn:microsoft.com/office/officeart/2005/8/layout/orgChart1"/>
    <dgm:cxn modelId="{626869CC-3182-4306-80AD-6B21C44FA1F3}" type="presParOf" srcId="{1D6354C1-0AC6-440A-A16E-A0EDD39F9882}" destId="{C0AF06F0-4CFF-48E1-AD4B-A870BD407D1A}" srcOrd="1" destOrd="0" presId="urn:microsoft.com/office/officeart/2005/8/layout/orgChart1"/>
    <dgm:cxn modelId="{88C19DAB-5D50-47F3-9643-F0DE1AC48FF8}" type="presParOf" srcId="{1D6354C1-0AC6-440A-A16E-A0EDD39F9882}" destId="{3CA2FE62-9901-4626-99A0-7F0C5E210968}" srcOrd="2" destOrd="0" presId="urn:microsoft.com/office/officeart/2005/8/layout/orgChart1"/>
    <dgm:cxn modelId="{6F6D25FD-4A28-4512-B0EE-9E306AAF1001}" type="presParOf" srcId="{98CF47E5-0531-42CF-AC61-D07420ACCBAF}" destId="{8BFDFBCF-B763-4EF0-AD5B-7EDEA37BC4E7}" srcOrd="2" destOrd="0" presId="urn:microsoft.com/office/officeart/2005/8/layout/orgChart1"/>
    <dgm:cxn modelId="{D6CF76AC-E811-4BD1-82DB-334E67A78AFF}" type="presParOf" srcId="{0DD41C2A-40CB-448E-A05B-0147E79FFB0F}" destId="{DCAE66B0-B045-43CE-89F8-355C491FAFAB}" srcOrd="6" destOrd="0" presId="urn:microsoft.com/office/officeart/2005/8/layout/orgChart1"/>
    <dgm:cxn modelId="{461DAC15-70B7-4BB7-B4E7-570EB46EFEF0}" type="presParOf" srcId="{0DD41C2A-40CB-448E-A05B-0147E79FFB0F}" destId="{73E5B03B-FB8A-4636-9700-6232950A9ED6}" srcOrd="7" destOrd="0" presId="urn:microsoft.com/office/officeart/2005/8/layout/orgChart1"/>
    <dgm:cxn modelId="{7D5BF1B1-BC0B-4D98-8F04-A3E7D89A6085}" type="presParOf" srcId="{73E5B03B-FB8A-4636-9700-6232950A9ED6}" destId="{601CF000-9118-4F83-AF3A-4C8C6405F4F7}" srcOrd="0" destOrd="0" presId="urn:microsoft.com/office/officeart/2005/8/layout/orgChart1"/>
    <dgm:cxn modelId="{B9C00073-B4C8-4857-A17A-BC5FE416E156}" type="presParOf" srcId="{601CF000-9118-4F83-AF3A-4C8C6405F4F7}" destId="{CC455FF9-5D6A-443F-A7BA-D294FD4D7B4D}" srcOrd="0" destOrd="0" presId="urn:microsoft.com/office/officeart/2005/8/layout/orgChart1"/>
    <dgm:cxn modelId="{1997AEEC-DE27-4DD2-9D85-67A0A2024DF6}" type="presParOf" srcId="{601CF000-9118-4F83-AF3A-4C8C6405F4F7}" destId="{AF8DB33C-8BB8-491E-A64F-8BD500F8884E}" srcOrd="1" destOrd="0" presId="urn:microsoft.com/office/officeart/2005/8/layout/orgChart1"/>
    <dgm:cxn modelId="{141076AC-8E55-45F8-9848-666B87060CA3}" type="presParOf" srcId="{73E5B03B-FB8A-4636-9700-6232950A9ED6}" destId="{7AC8F99D-66B1-4ED0-A66C-D230563EBD35}" srcOrd="1" destOrd="0" presId="urn:microsoft.com/office/officeart/2005/8/layout/orgChart1"/>
    <dgm:cxn modelId="{447613F7-75DD-4E51-A938-65555A72FD09}" type="presParOf" srcId="{7AC8F99D-66B1-4ED0-A66C-D230563EBD35}" destId="{E274790B-61B6-4DD9-A2C4-101F3D24F25B}" srcOrd="0" destOrd="0" presId="urn:microsoft.com/office/officeart/2005/8/layout/orgChart1"/>
    <dgm:cxn modelId="{15CE3694-0177-4BFE-84F1-69E3495FBEBE}" type="presParOf" srcId="{7AC8F99D-66B1-4ED0-A66C-D230563EBD35}" destId="{CF3FD3A5-9EE2-4905-9309-E27E81B11F94}" srcOrd="1" destOrd="0" presId="urn:microsoft.com/office/officeart/2005/8/layout/orgChart1"/>
    <dgm:cxn modelId="{45565E8B-43E7-41AE-83A2-237BEFC41434}" type="presParOf" srcId="{CF3FD3A5-9EE2-4905-9309-E27E81B11F94}" destId="{3ADC9F87-B0EB-4175-BA9F-10FFEB60509E}" srcOrd="0" destOrd="0" presId="urn:microsoft.com/office/officeart/2005/8/layout/orgChart1"/>
    <dgm:cxn modelId="{BB9088FD-6D76-4257-8E12-7F801D0B698C}" type="presParOf" srcId="{3ADC9F87-B0EB-4175-BA9F-10FFEB60509E}" destId="{6AC5344B-F5C8-4EF3-9B10-C75B27043C59}" srcOrd="0" destOrd="0" presId="urn:microsoft.com/office/officeart/2005/8/layout/orgChart1"/>
    <dgm:cxn modelId="{B51D5EF5-EAE1-4111-8EE1-79FDAB960619}" type="presParOf" srcId="{3ADC9F87-B0EB-4175-BA9F-10FFEB60509E}" destId="{0E691258-04D7-4C65-839B-477223531E0F}" srcOrd="1" destOrd="0" presId="urn:microsoft.com/office/officeart/2005/8/layout/orgChart1"/>
    <dgm:cxn modelId="{425C99AA-9958-4B7B-A939-3C7AE9359AF5}" type="presParOf" srcId="{CF3FD3A5-9EE2-4905-9309-E27E81B11F94}" destId="{A82BF90D-5A20-49C4-B2D5-C013DB0D55CD}" srcOrd="1" destOrd="0" presId="urn:microsoft.com/office/officeart/2005/8/layout/orgChart1"/>
    <dgm:cxn modelId="{71B7DF30-88C5-482F-AC42-B700EF475E25}" type="presParOf" srcId="{CF3FD3A5-9EE2-4905-9309-E27E81B11F94}" destId="{AEA4B334-08D5-44BA-88B0-A2834B24C288}" srcOrd="2" destOrd="0" presId="urn:microsoft.com/office/officeart/2005/8/layout/orgChart1"/>
    <dgm:cxn modelId="{A6D6D828-BED0-43B7-A922-707228A27AE0}" type="presParOf" srcId="{7AC8F99D-66B1-4ED0-A66C-D230563EBD35}" destId="{0F7346F8-7695-48BF-8F71-37FBE8006876}" srcOrd="2" destOrd="0" presId="urn:microsoft.com/office/officeart/2005/8/layout/orgChart1"/>
    <dgm:cxn modelId="{EDA01E7B-511E-492F-9071-6F12E9DA9918}" type="presParOf" srcId="{7AC8F99D-66B1-4ED0-A66C-D230563EBD35}" destId="{7C61BC42-9D73-4EA7-8065-9A729EF45A47}" srcOrd="3" destOrd="0" presId="urn:microsoft.com/office/officeart/2005/8/layout/orgChart1"/>
    <dgm:cxn modelId="{ADA3FB49-9F2F-4F1C-A674-1D3F3E9C26EB}" type="presParOf" srcId="{7C61BC42-9D73-4EA7-8065-9A729EF45A47}" destId="{8D25D8FE-0CF0-45F0-B53D-37EFC380428E}" srcOrd="0" destOrd="0" presId="urn:microsoft.com/office/officeart/2005/8/layout/orgChart1"/>
    <dgm:cxn modelId="{CCC5A5EB-FC60-410A-89C8-9F364A88776A}" type="presParOf" srcId="{8D25D8FE-0CF0-45F0-B53D-37EFC380428E}" destId="{014FE40D-B687-42D7-9919-6BE9CBD8274A}" srcOrd="0" destOrd="0" presId="urn:microsoft.com/office/officeart/2005/8/layout/orgChart1"/>
    <dgm:cxn modelId="{C8230A2C-279C-4133-A2EE-B45C17B0AB83}" type="presParOf" srcId="{8D25D8FE-0CF0-45F0-B53D-37EFC380428E}" destId="{F53A9810-B0BF-4CD3-A812-42DDD0044543}" srcOrd="1" destOrd="0" presId="urn:microsoft.com/office/officeart/2005/8/layout/orgChart1"/>
    <dgm:cxn modelId="{9923513E-FE66-4AAD-8D01-68B15868D050}" type="presParOf" srcId="{7C61BC42-9D73-4EA7-8065-9A729EF45A47}" destId="{F2385E96-686A-46B8-80A4-78C80BEDC9C0}" srcOrd="1" destOrd="0" presId="urn:microsoft.com/office/officeart/2005/8/layout/orgChart1"/>
    <dgm:cxn modelId="{6FACE5CE-988E-4C74-9D6A-2795A82840BF}" type="presParOf" srcId="{7C61BC42-9D73-4EA7-8065-9A729EF45A47}" destId="{6C84C95D-D90F-4417-8E7E-156EC75F4523}" srcOrd="2" destOrd="0" presId="urn:microsoft.com/office/officeart/2005/8/layout/orgChart1"/>
    <dgm:cxn modelId="{932EAD44-0CD5-4BFA-8593-AC41949AF6C8}" type="presParOf" srcId="{73E5B03B-FB8A-4636-9700-6232950A9ED6}" destId="{626BA46E-E7A0-48F6-91BE-3993C8E0841D}" srcOrd="2" destOrd="0" presId="urn:microsoft.com/office/officeart/2005/8/layout/orgChart1"/>
    <dgm:cxn modelId="{4084D41A-C9EB-4889-96C2-FA8B4E5F862D}" type="presParOf" srcId="{0DD41C2A-40CB-448E-A05B-0147E79FFB0F}" destId="{9A455DD8-855E-4317-90F9-23887FE1F55E}" srcOrd="8" destOrd="0" presId="urn:microsoft.com/office/officeart/2005/8/layout/orgChart1"/>
    <dgm:cxn modelId="{953E8893-A4E7-427E-812E-A0B768F16D39}" type="presParOf" srcId="{0DD41C2A-40CB-448E-A05B-0147E79FFB0F}" destId="{56552535-B466-427C-BC8B-EDD7914DA526}" srcOrd="9" destOrd="0" presId="urn:microsoft.com/office/officeart/2005/8/layout/orgChart1"/>
    <dgm:cxn modelId="{2DE934CE-F4BB-4222-BDB3-6987D5D7579D}" type="presParOf" srcId="{56552535-B466-427C-BC8B-EDD7914DA526}" destId="{5018BA0D-7068-4AE0-9D68-2615655CA119}" srcOrd="0" destOrd="0" presId="urn:microsoft.com/office/officeart/2005/8/layout/orgChart1"/>
    <dgm:cxn modelId="{855AEDB6-4997-4585-A81A-1BC2EBB39BCE}" type="presParOf" srcId="{5018BA0D-7068-4AE0-9D68-2615655CA119}" destId="{20C890F5-4D0A-42C1-A39D-01AF2B7FE768}" srcOrd="0" destOrd="0" presId="urn:microsoft.com/office/officeart/2005/8/layout/orgChart1"/>
    <dgm:cxn modelId="{EE69ECBA-3342-4905-AAE1-2272322AC15A}" type="presParOf" srcId="{5018BA0D-7068-4AE0-9D68-2615655CA119}" destId="{A791299C-B94B-43AF-9C20-FC5ECC90EEB3}" srcOrd="1" destOrd="0" presId="urn:microsoft.com/office/officeart/2005/8/layout/orgChart1"/>
    <dgm:cxn modelId="{63C01EAF-0E7F-4E23-8C3E-5244C6179970}" type="presParOf" srcId="{56552535-B466-427C-BC8B-EDD7914DA526}" destId="{987611DC-EB8C-47F8-AD3B-953357083A90}" srcOrd="1" destOrd="0" presId="urn:microsoft.com/office/officeart/2005/8/layout/orgChart1"/>
    <dgm:cxn modelId="{D656455D-F349-4A1E-BD0D-44B0E586D5DF}" type="presParOf" srcId="{987611DC-EB8C-47F8-AD3B-953357083A90}" destId="{F2470470-BAD7-45A8-B385-CDB4F249034E}" srcOrd="0" destOrd="0" presId="urn:microsoft.com/office/officeart/2005/8/layout/orgChart1"/>
    <dgm:cxn modelId="{3B4C7CC6-5169-4671-A48F-DF588FF97E7C}" type="presParOf" srcId="{987611DC-EB8C-47F8-AD3B-953357083A90}" destId="{87EFBE33-8A8D-446F-8B16-0B93A16B6F85}" srcOrd="1" destOrd="0" presId="urn:microsoft.com/office/officeart/2005/8/layout/orgChart1"/>
    <dgm:cxn modelId="{60F51042-6CC0-416C-8176-BB9B6E3EB262}" type="presParOf" srcId="{87EFBE33-8A8D-446F-8B16-0B93A16B6F85}" destId="{FEE989CF-F12F-4397-B6A7-5A522A6CE511}" srcOrd="0" destOrd="0" presId="urn:microsoft.com/office/officeart/2005/8/layout/orgChart1"/>
    <dgm:cxn modelId="{D61CB8D7-921C-4651-A9B7-01CF6E8BE47D}" type="presParOf" srcId="{FEE989CF-F12F-4397-B6A7-5A522A6CE511}" destId="{719008E0-1681-42AE-A8C2-6FE78E714BBE}" srcOrd="0" destOrd="0" presId="urn:microsoft.com/office/officeart/2005/8/layout/orgChart1"/>
    <dgm:cxn modelId="{DAAE2EC2-6788-487F-8A71-D9C0D838CC63}" type="presParOf" srcId="{FEE989CF-F12F-4397-B6A7-5A522A6CE511}" destId="{1AB4ED57-06D3-4B4B-A4A5-561650BE769D}" srcOrd="1" destOrd="0" presId="urn:microsoft.com/office/officeart/2005/8/layout/orgChart1"/>
    <dgm:cxn modelId="{4F27C20A-03E0-425F-BA0D-2CE70D48C9CE}" type="presParOf" srcId="{87EFBE33-8A8D-446F-8B16-0B93A16B6F85}" destId="{4464506E-C251-454B-9515-54BEB82E2D56}" srcOrd="1" destOrd="0" presId="urn:microsoft.com/office/officeart/2005/8/layout/orgChart1"/>
    <dgm:cxn modelId="{AA3B1613-6B3B-468C-A3C2-4549F06D0BC6}" type="presParOf" srcId="{87EFBE33-8A8D-446F-8B16-0B93A16B6F85}" destId="{4D5F8CAA-7E32-440E-BA3A-61F04906295A}" srcOrd="2" destOrd="0" presId="urn:microsoft.com/office/officeart/2005/8/layout/orgChart1"/>
    <dgm:cxn modelId="{17FB12F2-C847-4D1F-94EE-D2F996CB83BB}" type="presParOf" srcId="{987611DC-EB8C-47F8-AD3B-953357083A90}" destId="{0AF2E00E-28EA-4B1E-A40F-11971F8A563C}" srcOrd="2" destOrd="0" presId="urn:microsoft.com/office/officeart/2005/8/layout/orgChart1"/>
    <dgm:cxn modelId="{E4834255-796C-4EDA-A909-42B0465A0D6F}" type="presParOf" srcId="{987611DC-EB8C-47F8-AD3B-953357083A90}" destId="{8FEF3E66-CE51-4F86-A7A8-34EF4F49BCB8}" srcOrd="3" destOrd="0" presId="urn:microsoft.com/office/officeart/2005/8/layout/orgChart1"/>
    <dgm:cxn modelId="{9DCB0FDD-AD66-4F62-A3F2-6A2E9F70B4D8}" type="presParOf" srcId="{8FEF3E66-CE51-4F86-A7A8-34EF4F49BCB8}" destId="{6C1341DA-8E35-4D26-9379-9A49921F4327}" srcOrd="0" destOrd="0" presId="urn:microsoft.com/office/officeart/2005/8/layout/orgChart1"/>
    <dgm:cxn modelId="{FA36A281-399D-466A-A33C-95CF0F4CB31D}" type="presParOf" srcId="{6C1341DA-8E35-4D26-9379-9A49921F4327}" destId="{DAB3C1D7-5DAE-4C73-A71A-D014E515C3EB}" srcOrd="0" destOrd="0" presId="urn:microsoft.com/office/officeart/2005/8/layout/orgChart1"/>
    <dgm:cxn modelId="{C4CEF730-FC35-406B-BB93-8E1874784A06}" type="presParOf" srcId="{6C1341DA-8E35-4D26-9379-9A49921F4327}" destId="{2520552E-65D2-4F90-86C5-D14B4BCB7777}" srcOrd="1" destOrd="0" presId="urn:microsoft.com/office/officeart/2005/8/layout/orgChart1"/>
    <dgm:cxn modelId="{7C822442-E9E9-4368-B693-E972878EF08D}" type="presParOf" srcId="{8FEF3E66-CE51-4F86-A7A8-34EF4F49BCB8}" destId="{848F01FC-F8B6-4195-ACCF-D16F4491CA49}" srcOrd="1" destOrd="0" presId="urn:microsoft.com/office/officeart/2005/8/layout/orgChart1"/>
    <dgm:cxn modelId="{5BE9D7B0-2076-4456-A8D5-3BB6C7ED22A4}" type="presParOf" srcId="{8FEF3E66-CE51-4F86-A7A8-34EF4F49BCB8}" destId="{8E15C4F1-BE93-4A70-9C37-7181FEB72878}" srcOrd="2" destOrd="0" presId="urn:microsoft.com/office/officeart/2005/8/layout/orgChart1"/>
    <dgm:cxn modelId="{AB66FC1D-CB18-4A23-9632-78FD00309044}" type="presParOf" srcId="{987611DC-EB8C-47F8-AD3B-953357083A90}" destId="{39EB8884-8FCE-44C0-BB69-51B299854F91}" srcOrd="4" destOrd="0" presId="urn:microsoft.com/office/officeart/2005/8/layout/orgChart1"/>
    <dgm:cxn modelId="{EBECAB8E-83DC-44B7-A0D9-184B4FD6F232}" type="presParOf" srcId="{987611DC-EB8C-47F8-AD3B-953357083A90}" destId="{B056E53D-8A66-4B1B-BC63-71F442F29848}" srcOrd="5" destOrd="0" presId="urn:microsoft.com/office/officeart/2005/8/layout/orgChart1"/>
    <dgm:cxn modelId="{9871A8CD-FA3E-4288-AAEA-F4254E3303A0}" type="presParOf" srcId="{B056E53D-8A66-4B1B-BC63-71F442F29848}" destId="{DDB85B09-1944-4AB3-A909-87D1898A516D}" srcOrd="0" destOrd="0" presId="urn:microsoft.com/office/officeart/2005/8/layout/orgChart1"/>
    <dgm:cxn modelId="{C2C4E70E-E2E3-4F5B-9B4A-046F5423C988}" type="presParOf" srcId="{DDB85B09-1944-4AB3-A909-87D1898A516D}" destId="{E26630B6-4251-4663-8E42-8077DA945136}" srcOrd="0" destOrd="0" presId="urn:microsoft.com/office/officeart/2005/8/layout/orgChart1"/>
    <dgm:cxn modelId="{2011FA85-EB86-43F4-9A08-11BEAF07C219}" type="presParOf" srcId="{DDB85B09-1944-4AB3-A909-87D1898A516D}" destId="{A6006257-81A7-41EC-A61F-93F97B929B6A}" srcOrd="1" destOrd="0" presId="urn:microsoft.com/office/officeart/2005/8/layout/orgChart1"/>
    <dgm:cxn modelId="{01B097DC-1B44-4CDD-ABC4-B8FE69A10A75}" type="presParOf" srcId="{B056E53D-8A66-4B1B-BC63-71F442F29848}" destId="{22A0AF38-FCAE-4E1E-B39D-549EFD40B991}" srcOrd="1" destOrd="0" presId="urn:microsoft.com/office/officeart/2005/8/layout/orgChart1"/>
    <dgm:cxn modelId="{E941D582-88EA-4449-B067-60A81DE5E498}" type="presParOf" srcId="{B056E53D-8A66-4B1B-BC63-71F442F29848}" destId="{2F01179D-40DA-4135-A6C1-D1D63B74F97A}" srcOrd="2" destOrd="0" presId="urn:microsoft.com/office/officeart/2005/8/layout/orgChart1"/>
    <dgm:cxn modelId="{565D7034-BBC7-4DB4-8817-D74B417F329F}" type="presParOf" srcId="{56552535-B466-427C-BC8B-EDD7914DA526}" destId="{18F0ECDF-50CE-4FD5-B9B9-4E82F56CDCD3}" srcOrd="2" destOrd="0" presId="urn:microsoft.com/office/officeart/2005/8/layout/orgChart1"/>
    <dgm:cxn modelId="{041DF4AA-84FF-47AC-B606-2D49592A8C90}" type="presParOf" srcId="{E576BAAB-767F-4BD5-828A-0E413F9DF93C}" destId="{E1B26B08-AEE5-40FD-BA8A-254B7951C0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B8884-8FCE-44C0-BB69-51B299854F91}">
      <dsp:nvSpPr>
        <dsp:cNvPr id="0" name=""/>
        <dsp:cNvSpPr/>
      </dsp:nvSpPr>
      <dsp:spPr>
        <a:xfrm>
          <a:off x="5573992" y="936798"/>
          <a:ext cx="116030" cy="145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47"/>
              </a:lnTo>
              <a:lnTo>
                <a:pt x="116030" y="14542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2E00E-28EA-4B1E-A40F-11971F8A563C}">
      <dsp:nvSpPr>
        <dsp:cNvPr id="0" name=""/>
        <dsp:cNvSpPr/>
      </dsp:nvSpPr>
      <dsp:spPr>
        <a:xfrm>
          <a:off x="5573992" y="936798"/>
          <a:ext cx="116030" cy="90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37"/>
              </a:lnTo>
              <a:lnTo>
                <a:pt x="116030" y="905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70470-BAD7-45A8-B385-CDB4F249034E}">
      <dsp:nvSpPr>
        <dsp:cNvPr id="0" name=""/>
        <dsp:cNvSpPr/>
      </dsp:nvSpPr>
      <dsp:spPr>
        <a:xfrm>
          <a:off x="5573992" y="936798"/>
          <a:ext cx="116030" cy="35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6"/>
              </a:lnTo>
              <a:lnTo>
                <a:pt x="116030" y="35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55DD8-855E-4317-90F9-23887FE1F55E}">
      <dsp:nvSpPr>
        <dsp:cNvPr id="0" name=""/>
        <dsp:cNvSpPr/>
      </dsp:nvSpPr>
      <dsp:spPr>
        <a:xfrm>
          <a:off x="4011449" y="387587"/>
          <a:ext cx="1871957" cy="162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21"/>
              </a:lnTo>
              <a:lnTo>
                <a:pt x="1871957" y="81221"/>
              </a:lnTo>
              <a:lnTo>
                <a:pt x="1871957" y="162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346F8-7695-48BF-8F71-37FBE8006876}">
      <dsp:nvSpPr>
        <dsp:cNvPr id="0" name=""/>
        <dsp:cNvSpPr/>
      </dsp:nvSpPr>
      <dsp:spPr>
        <a:xfrm>
          <a:off x="4638013" y="936798"/>
          <a:ext cx="116030" cy="90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37"/>
              </a:lnTo>
              <a:lnTo>
                <a:pt x="116030" y="905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790B-61B6-4DD9-A2C4-101F3D24F25B}">
      <dsp:nvSpPr>
        <dsp:cNvPr id="0" name=""/>
        <dsp:cNvSpPr/>
      </dsp:nvSpPr>
      <dsp:spPr>
        <a:xfrm>
          <a:off x="4638013" y="936798"/>
          <a:ext cx="116030" cy="35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6"/>
              </a:lnTo>
              <a:lnTo>
                <a:pt x="116030" y="35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E66B0-B045-43CE-89F8-355C491FAFAB}">
      <dsp:nvSpPr>
        <dsp:cNvPr id="0" name=""/>
        <dsp:cNvSpPr/>
      </dsp:nvSpPr>
      <dsp:spPr>
        <a:xfrm>
          <a:off x="4011449" y="387587"/>
          <a:ext cx="935978" cy="162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21"/>
              </a:lnTo>
              <a:lnTo>
                <a:pt x="935978" y="81221"/>
              </a:lnTo>
              <a:lnTo>
                <a:pt x="935978" y="162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7E2A0-6582-4BF2-BF37-B5F68B34499D}">
      <dsp:nvSpPr>
        <dsp:cNvPr id="0" name=""/>
        <dsp:cNvSpPr/>
      </dsp:nvSpPr>
      <dsp:spPr>
        <a:xfrm>
          <a:off x="3702035" y="936798"/>
          <a:ext cx="116030" cy="145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47"/>
              </a:lnTo>
              <a:lnTo>
                <a:pt x="116030" y="14542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2B957-3B95-4451-B77D-A67798DF6D9A}">
      <dsp:nvSpPr>
        <dsp:cNvPr id="0" name=""/>
        <dsp:cNvSpPr/>
      </dsp:nvSpPr>
      <dsp:spPr>
        <a:xfrm>
          <a:off x="3702035" y="936798"/>
          <a:ext cx="116030" cy="90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37"/>
              </a:lnTo>
              <a:lnTo>
                <a:pt x="116030" y="905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EAAB2-058F-49FB-BF4F-DF674EC70395}">
      <dsp:nvSpPr>
        <dsp:cNvPr id="0" name=""/>
        <dsp:cNvSpPr/>
      </dsp:nvSpPr>
      <dsp:spPr>
        <a:xfrm>
          <a:off x="3702035" y="936798"/>
          <a:ext cx="116030" cy="35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6"/>
              </a:lnTo>
              <a:lnTo>
                <a:pt x="116030" y="35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DEE71-1571-4743-9A41-21862B3E73FA}">
      <dsp:nvSpPr>
        <dsp:cNvPr id="0" name=""/>
        <dsp:cNvSpPr/>
      </dsp:nvSpPr>
      <dsp:spPr>
        <a:xfrm>
          <a:off x="3965729" y="387587"/>
          <a:ext cx="91440" cy="16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A9363-AAB2-4ACE-A059-0327B1127F3B}">
      <dsp:nvSpPr>
        <dsp:cNvPr id="0" name=""/>
        <dsp:cNvSpPr/>
      </dsp:nvSpPr>
      <dsp:spPr>
        <a:xfrm>
          <a:off x="2766056" y="936798"/>
          <a:ext cx="116030" cy="2003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458"/>
              </a:lnTo>
              <a:lnTo>
                <a:pt x="116030" y="2003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63C19-BA28-42B5-AFF2-C3294487AA59}">
      <dsp:nvSpPr>
        <dsp:cNvPr id="0" name=""/>
        <dsp:cNvSpPr/>
      </dsp:nvSpPr>
      <dsp:spPr>
        <a:xfrm>
          <a:off x="2766056" y="936798"/>
          <a:ext cx="116030" cy="145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47"/>
              </a:lnTo>
              <a:lnTo>
                <a:pt x="116030" y="14542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0E448-116F-41D1-9777-CA8275CED86B}">
      <dsp:nvSpPr>
        <dsp:cNvPr id="0" name=""/>
        <dsp:cNvSpPr/>
      </dsp:nvSpPr>
      <dsp:spPr>
        <a:xfrm>
          <a:off x="2766056" y="936798"/>
          <a:ext cx="116030" cy="90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37"/>
              </a:lnTo>
              <a:lnTo>
                <a:pt x="116030" y="905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5CF22-44E5-4B53-A3B5-DA60348BCD65}">
      <dsp:nvSpPr>
        <dsp:cNvPr id="0" name=""/>
        <dsp:cNvSpPr/>
      </dsp:nvSpPr>
      <dsp:spPr>
        <a:xfrm>
          <a:off x="2766056" y="936798"/>
          <a:ext cx="116030" cy="35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6"/>
              </a:lnTo>
              <a:lnTo>
                <a:pt x="116030" y="35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00EE6-6522-4293-97D8-15DAE8E9C3C8}">
      <dsp:nvSpPr>
        <dsp:cNvPr id="0" name=""/>
        <dsp:cNvSpPr/>
      </dsp:nvSpPr>
      <dsp:spPr>
        <a:xfrm>
          <a:off x="3075470" y="387587"/>
          <a:ext cx="935978" cy="162442"/>
        </a:xfrm>
        <a:custGeom>
          <a:avLst/>
          <a:gdLst/>
          <a:ahLst/>
          <a:cxnLst/>
          <a:rect l="0" t="0" r="0" b="0"/>
          <a:pathLst>
            <a:path>
              <a:moveTo>
                <a:pt x="935978" y="0"/>
              </a:moveTo>
              <a:lnTo>
                <a:pt x="935978" y="81221"/>
              </a:lnTo>
              <a:lnTo>
                <a:pt x="0" y="81221"/>
              </a:lnTo>
              <a:lnTo>
                <a:pt x="0" y="162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2E7D1-B8C7-4CEA-B2C6-11B7CEA059E8}">
      <dsp:nvSpPr>
        <dsp:cNvPr id="0" name=""/>
        <dsp:cNvSpPr/>
      </dsp:nvSpPr>
      <dsp:spPr>
        <a:xfrm>
          <a:off x="1830077" y="936798"/>
          <a:ext cx="116030" cy="4200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0301"/>
              </a:lnTo>
              <a:lnTo>
                <a:pt x="116030" y="42003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25C5D-A7CE-463B-908B-3C1F3B19F01A}">
      <dsp:nvSpPr>
        <dsp:cNvPr id="0" name=""/>
        <dsp:cNvSpPr/>
      </dsp:nvSpPr>
      <dsp:spPr>
        <a:xfrm>
          <a:off x="1830077" y="936798"/>
          <a:ext cx="116030" cy="365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1090"/>
              </a:lnTo>
              <a:lnTo>
                <a:pt x="116030" y="36510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AE951-6F6B-4E6E-8D3D-D6D199727725}">
      <dsp:nvSpPr>
        <dsp:cNvPr id="0" name=""/>
        <dsp:cNvSpPr/>
      </dsp:nvSpPr>
      <dsp:spPr>
        <a:xfrm>
          <a:off x="1830077" y="936798"/>
          <a:ext cx="116030" cy="3101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880"/>
              </a:lnTo>
              <a:lnTo>
                <a:pt x="116030" y="3101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E3AE0-ABDC-4040-B309-D6422AC66132}">
      <dsp:nvSpPr>
        <dsp:cNvPr id="0" name=""/>
        <dsp:cNvSpPr/>
      </dsp:nvSpPr>
      <dsp:spPr>
        <a:xfrm>
          <a:off x="1830077" y="936798"/>
          <a:ext cx="116030" cy="255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2669"/>
              </a:lnTo>
              <a:lnTo>
                <a:pt x="116030" y="25526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0C36-1BFE-461A-866D-2B1322893E0D}">
      <dsp:nvSpPr>
        <dsp:cNvPr id="0" name=""/>
        <dsp:cNvSpPr/>
      </dsp:nvSpPr>
      <dsp:spPr>
        <a:xfrm>
          <a:off x="1830077" y="936798"/>
          <a:ext cx="116030" cy="2003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458"/>
              </a:lnTo>
              <a:lnTo>
                <a:pt x="116030" y="2003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A482-6B61-4412-9691-9718BD7D6B11}">
      <dsp:nvSpPr>
        <dsp:cNvPr id="0" name=""/>
        <dsp:cNvSpPr/>
      </dsp:nvSpPr>
      <dsp:spPr>
        <a:xfrm>
          <a:off x="1830077" y="936798"/>
          <a:ext cx="116030" cy="1454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247"/>
              </a:lnTo>
              <a:lnTo>
                <a:pt x="116030" y="14542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DB99C-3CFD-49FD-A03D-FED87ABDA2C7}">
      <dsp:nvSpPr>
        <dsp:cNvPr id="0" name=""/>
        <dsp:cNvSpPr/>
      </dsp:nvSpPr>
      <dsp:spPr>
        <a:xfrm>
          <a:off x="1830077" y="936798"/>
          <a:ext cx="116030" cy="90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37"/>
              </a:lnTo>
              <a:lnTo>
                <a:pt x="116030" y="905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7F8F-7343-4E03-B082-73D962523255}">
      <dsp:nvSpPr>
        <dsp:cNvPr id="0" name=""/>
        <dsp:cNvSpPr/>
      </dsp:nvSpPr>
      <dsp:spPr>
        <a:xfrm>
          <a:off x="1830077" y="936798"/>
          <a:ext cx="116030" cy="35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6"/>
              </a:lnTo>
              <a:lnTo>
                <a:pt x="116030" y="3558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8E3C7-1DD5-4B01-AB3A-9A63ADB521DE}">
      <dsp:nvSpPr>
        <dsp:cNvPr id="0" name=""/>
        <dsp:cNvSpPr/>
      </dsp:nvSpPr>
      <dsp:spPr>
        <a:xfrm>
          <a:off x="2139491" y="387587"/>
          <a:ext cx="1871957" cy="162442"/>
        </a:xfrm>
        <a:custGeom>
          <a:avLst/>
          <a:gdLst/>
          <a:ahLst/>
          <a:cxnLst/>
          <a:rect l="0" t="0" r="0" b="0"/>
          <a:pathLst>
            <a:path>
              <a:moveTo>
                <a:pt x="1871957" y="0"/>
              </a:moveTo>
              <a:lnTo>
                <a:pt x="1871957" y="81221"/>
              </a:lnTo>
              <a:lnTo>
                <a:pt x="0" y="81221"/>
              </a:lnTo>
              <a:lnTo>
                <a:pt x="0" y="1624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71881-CAA1-437A-A948-B1E9F4AC1ABF}">
      <dsp:nvSpPr>
        <dsp:cNvPr id="0" name=""/>
        <dsp:cNvSpPr/>
      </dsp:nvSpPr>
      <dsp:spPr>
        <a:xfrm>
          <a:off x="3624681" y="819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Valvontaosasto</a:t>
          </a:r>
          <a:endParaRPr lang="fi-FI" sz="800" kern="1200" dirty="0"/>
        </a:p>
      </dsp:txBody>
      <dsp:txXfrm>
        <a:off x="3624681" y="819"/>
        <a:ext cx="773536" cy="386768"/>
      </dsp:txXfrm>
    </dsp:sp>
    <dsp:sp modelId="{EE864A52-3F11-44E0-9C9A-0E5AC1904B12}">
      <dsp:nvSpPr>
        <dsp:cNvPr id="0" name=""/>
        <dsp:cNvSpPr/>
      </dsp:nvSpPr>
      <dsp:spPr>
        <a:xfrm>
          <a:off x="1752723" y="550030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Tutkinta</a:t>
          </a:r>
          <a:endParaRPr lang="fi-FI" sz="800" kern="1200" dirty="0"/>
        </a:p>
      </dsp:txBody>
      <dsp:txXfrm>
        <a:off x="1752723" y="550030"/>
        <a:ext cx="773536" cy="386768"/>
      </dsp:txXfrm>
    </dsp:sp>
    <dsp:sp modelId="{2DBDB8D2-C3A4-47BE-A494-6ECB71BF5E48}">
      <dsp:nvSpPr>
        <dsp:cNvPr id="0" name=""/>
        <dsp:cNvSpPr/>
      </dsp:nvSpPr>
      <dsp:spPr>
        <a:xfrm>
          <a:off x="1946107" y="109924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Talousrikos-tutkinta</a:t>
          </a:r>
          <a:endParaRPr lang="fi-FI" sz="800" kern="1200" dirty="0"/>
        </a:p>
      </dsp:txBody>
      <dsp:txXfrm>
        <a:off x="1946107" y="1099241"/>
        <a:ext cx="773536" cy="386768"/>
      </dsp:txXfrm>
    </dsp:sp>
    <dsp:sp modelId="{8EE3D6B5-E661-43A7-A8F7-50175C68CA18}">
      <dsp:nvSpPr>
        <dsp:cNvPr id="0" name=""/>
        <dsp:cNvSpPr/>
      </dsp:nvSpPr>
      <dsp:spPr>
        <a:xfrm>
          <a:off x="1946107" y="164845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Hamina</a:t>
          </a:r>
          <a:endParaRPr lang="fi-FI" sz="800" kern="1200" dirty="0"/>
        </a:p>
      </dsp:txBody>
      <dsp:txXfrm>
        <a:off x="1946107" y="1648451"/>
        <a:ext cx="773536" cy="386768"/>
      </dsp:txXfrm>
    </dsp:sp>
    <dsp:sp modelId="{AC629114-4D7B-4BE0-8A99-1FDCD5926D29}">
      <dsp:nvSpPr>
        <dsp:cNvPr id="0" name=""/>
        <dsp:cNvSpPr/>
      </dsp:nvSpPr>
      <dsp:spPr>
        <a:xfrm>
          <a:off x="1946107" y="2197662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Helsinki</a:t>
          </a:r>
          <a:endParaRPr lang="fi-FI" sz="800" kern="1200" dirty="0"/>
        </a:p>
      </dsp:txBody>
      <dsp:txXfrm>
        <a:off x="1946107" y="2197662"/>
        <a:ext cx="773536" cy="386768"/>
      </dsp:txXfrm>
    </dsp:sp>
    <dsp:sp modelId="{CEEC9BB2-AD80-444F-BD2E-251B909A1D43}">
      <dsp:nvSpPr>
        <dsp:cNvPr id="0" name=""/>
        <dsp:cNvSpPr/>
      </dsp:nvSpPr>
      <dsp:spPr>
        <a:xfrm>
          <a:off x="1946107" y="2746873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Lappeenranta</a:t>
          </a:r>
          <a:endParaRPr lang="fi-FI" sz="800" kern="1200" dirty="0"/>
        </a:p>
      </dsp:txBody>
      <dsp:txXfrm>
        <a:off x="1946107" y="2746873"/>
        <a:ext cx="773536" cy="386768"/>
      </dsp:txXfrm>
    </dsp:sp>
    <dsp:sp modelId="{D4A6AF0B-89FD-405B-97AC-720E58B0C474}">
      <dsp:nvSpPr>
        <dsp:cNvPr id="0" name=""/>
        <dsp:cNvSpPr/>
      </dsp:nvSpPr>
      <dsp:spPr>
        <a:xfrm>
          <a:off x="1946107" y="3296083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Tampere</a:t>
          </a:r>
          <a:endParaRPr lang="fi-FI" sz="800" kern="1200" dirty="0"/>
        </a:p>
      </dsp:txBody>
      <dsp:txXfrm>
        <a:off x="1946107" y="3296083"/>
        <a:ext cx="773536" cy="386768"/>
      </dsp:txXfrm>
    </dsp:sp>
    <dsp:sp modelId="{A258A736-4BA4-44EF-AB24-89C869F73E09}">
      <dsp:nvSpPr>
        <dsp:cNvPr id="0" name=""/>
        <dsp:cNvSpPr/>
      </dsp:nvSpPr>
      <dsp:spPr>
        <a:xfrm>
          <a:off x="1946107" y="3845294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Tornio</a:t>
          </a:r>
          <a:endParaRPr lang="fi-FI" sz="800" kern="1200" dirty="0"/>
        </a:p>
      </dsp:txBody>
      <dsp:txXfrm>
        <a:off x="1946107" y="3845294"/>
        <a:ext cx="773536" cy="386768"/>
      </dsp:txXfrm>
    </dsp:sp>
    <dsp:sp modelId="{49BF130B-9D93-4DC0-9DB7-828F8D34855C}">
      <dsp:nvSpPr>
        <dsp:cNvPr id="0" name=""/>
        <dsp:cNvSpPr/>
      </dsp:nvSpPr>
      <dsp:spPr>
        <a:xfrm>
          <a:off x="1946107" y="4394505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Turku</a:t>
          </a:r>
          <a:endParaRPr lang="fi-FI" sz="800" kern="1200" dirty="0"/>
        </a:p>
      </dsp:txBody>
      <dsp:txXfrm>
        <a:off x="1946107" y="4394505"/>
        <a:ext cx="773536" cy="386768"/>
      </dsp:txXfrm>
    </dsp:sp>
    <dsp:sp modelId="{CD32717C-1A13-4FA3-B3CF-CF8FDF59EA3A}">
      <dsp:nvSpPr>
        <dsp:cNvPr id="0" name=""/>
        <dsp:cNvSpPr/>
      </dsp:nvSpPr>
      <dsp:spPr>
        <a:xfrm>
          <a:off x="1946107" y="4943716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VTY</a:t>
          </a:r>
          <a:endParaRPr lang="fi-FI" sz="800" kern="1200" dirty="0"/>
        </a:p>
      </dsp:txBody>
      <dsp:txXfrm>
        <a:off x="1946107" y="4943716"/>
        <a:ext cx="773536" cy="386768"/>
      </dsp:txXfrm>
    </dsp:sp>
    <dsp:sp modelId="{A0126BF0-734E-4DD7-B88A-3B04C086C064}">
      <dsp:nvSpPr>
        <dsp:cNvPr id="0" name=""/>
        <dsp:cNvSpPr/>
      </dsp:nvSpPr>
      <dsp:spPr>
        <a:xfrm>
          <a:off x="2688702" y="550030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Yritystarkastus</a:t>
          </a:r>
          <a:endParaRPr lang="fi-FI" sz="800" kern="1200" dirty="0"/>
        </a:p>
      </dsp:txBody>
      <dsp:txXfrm>
        <a:off x="2688702" y="550030"/>
        <a:ext cx="773536" cy="386768"/>
      </dsp:txXfrm>
    </dsp:sp>
    <dsp:sp modelId="{D167E8AD-7194-4AA0-B18A-5B24CC9F28F8}">
      <dsp:nvSpPr>
        <dsp:cNvPr id="0" name=""/>
        <dsp:cNvSpPr/>
      </dsp:nvSpPr>
      <dsp:spPr>
        <a:xfrm>
          <a:off x="2882086" y="109924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800" kern="1200" dirty="0" smtClean="0"/>
            <a:t>Helsinki</a:t>
          </a:r>
        </a:p>
      </dsp:txBody>
      <dsp:txXfrm>
        <a:off x="2882086" y="1099241"/>
        <a:ext cx="773536" cy="386768"/>
      </dsp:txXfrm>
    </dsp:sp>
    <dsp:sp modelId="{A6EB77CC-0B61-495A-B67D-83C79BC0F588}">
      <dsp:nvSpPr>
        <dsp:cNvPr id="0" name=""/>
        <dsp:cNvSpPr/>
      </dsp:nvSpPr>
      <dsp:spPr>
        <a:xfrm>
          <a:off x="2882086" y="164845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Lappeenranta</a:t>
          </a:r>
          <a:endParaRPr lang="fi-FI" sz="800" kern="1200" dirty="0"/>
        </a:p>
      </dsp:txBody>
      <dsp:txXfrm>
        <a:off x="2882086" y="1648451"/>
        <a:ext cx="773536" cy="386768"/>
      </dsp:txXfrm>
    </dsp:sp>
    <dsp:sp modelId="{9CB5C03C-C97A-47B1-8AAF-716E42BEDFD3}">
      <dsp:nvSpPr>
        <dsp:cNvPr id="0" name=""/>
        <dsp:cNvSpPr/>
      </dsp:nvSpPr>
      <dsp:spPr>
        <a:xfrm>
          <a:off x="2882086" y="2197662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800" kern="1200" dirty="0" smtClean="0"/>
            <a:t>Oulu</a:t>
          </a:r>
        </a:p>
      </dsp:txBody>
      <dsp:txXfrm>
        <a:off x="2882086" y="2197662"/>
        <a:ext cx="773536" cy="386768"/>
      </dsp:txXfrm>
    </dsp:sp>
    <dsp:sp modelId="{1AE3A02A-2AD0-433C-9BBB-52D3836C3CF5}">
      <dsp:nvSpPr>
        <dsp:cNvPr id="0" name=""/>
        <dsp:cNvSpPr/>
      </dsp:nvSpPr>
      <dsp:spPr>
        <a:xfrm>
          <a:off x="2882086" y="2746873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Tampere</a:t>
          </a:r>
          <a:endParaRPr lang="fi-FI" sz="800" kern="1200" dirty="0"/>
        </a:p>
      </dsp:txBody>
      <dsp:txXfrm>
        <a:off x="2882086" y="2746873"/>
        <a:ext cx="773536" cy="386768"/>
      </dsp:txXfrm>
    </dsp:sp>
    <dsp:sp modelId="{597A36C3-5A61-4DBF-ADF7-38E7CDA401FF}">
      <dsp:nvSpPr>
        <dsp:cNvPr id="0" name=""/>
        <dsp:cNvSpPr/>
      </dsp:nvSpPr>
      <dsp:spPr>
        <a:xfrm>
          <a:off x="3624681" y="550030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Analyysi ja tiedustelu</a:t>
          </a:r>
          <a:endParaRPr lang="fi-FI" sz="800" kern="1200" dirty="0"/>
        </a:p>
      </dsp:txBody>
      <dsp:txXfrm>
        <a:off x="3624681" y="550030"/>
        <a:ext cx="773536" cy="386768"/>
      </dsp:txXfrm>
    </dsp:sp>
    <dsp:sp modelId="{2262D5C2-E849-4FFB-98C8-F7AA124ADDA9}">
      <dsp:nvSpPr>
        <dsp:cNvPr id="0" name=""/>
        <dsp:cNvSpPr/>
      </dsp:nvSpPr>
      <dsp:spPr>
        <a:xfrm>
          <a:off x="3818065" y="109924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Kaupallisten riskien hallinta</a:t>
          </a:r>
          <a:endParaRPr lang="fi-FI" sz="800" kern="1200" dirty="0"/>
        </a:p>
      </dsp:txBody>
      <dsp:txXfrm>
        <a:off x="3818065" y="1099241"/>
        <a:ext cx="773536" cy="386768"/>
      </dsp:txXfrm>
    </dsp:sp>
    <dsp:sp modelId="{EB8C21AC-3C25-4173-ABFE-9D85DE1F6BA4}">
      <dsp:nvSpPr>
        <dsp:cNvPr id="0" name=""/>
        <dsp:cNvSpPr/>
      </dsp:nvSpPr>
      <dsp:spPr>
        <a:xfrm>
          <a:off x="3818065" y="164845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Kohdevalinta</a:t>
          </a:r>
          <a:endParaRPr lang="fi-FI" sz="800" kern="1200" dirty="0"/>
        </a:p>
      </dsp:txBody>
      <dsp:txXfrm>
        <a:off x="3818065" y="1648451"/>
        <a:ext cx="773536" cy="386768"/>
      </dsp:txXfrm>
    </dsp:sp>
    <dsp:sp modelId="{DFC6D7FA-73D1-4106-BA13-BB1C02D9CC7B}">
      <dsp:nvSpPr>
        <dsp:cNvPr id="0" name=""/>
        <dsp:cNvSpPr/>
      </dsp:nvSpPr>
      <dsp:spPr>
        <a:xfrm>
          <a:off x="3818065" y="2197662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Analyysi</a:t>
          </a:r>
          <a:endParaRPr lang="fi-FI" sz="800" kern="1200" dirty="0"/>
        </a:p>
      </dsp:txBody>
      <dsp:txXfrm>
        <a:off x="3818065" y="2197662"/>
        <a:ext cx="773536" cy="386768"/>
      </dsp:txXfrm>
    </dsp:sp>
    <dsp:sp modelId="{CC455FF9-5D6A-443F-A7BA-D294FD4D7B4D}">
      <dsp:nvSpPr>
        <dsp:cNvPr id="0" name=""/>
        <dsp:cNvSpPr/>
      </dsp:nvSpPr>
      <dsp:spPr>
        <a:xfrm>
          <a:off x="4560660" y="550030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Tullivalvonta</a:t>
          </a:r>
          <a:endParaRPr lang="fi-FI" sz="800" kern="1200" dirty="0"/>
        </a:p>
      </dsp:txBody>
      <dsp:txXfrm>
        <a:off x="4560660" y="550030"/>
        <a:ext cx="773536" cy="386768"/>
      </dsp:txXfrm>
    </dsp:sp>
    <dsp:sp modelId="{6AC5344B-F5C8-4EF3-9B10-C75B27043C59}">
      <dsp:nvSpPr>
        <dsp:cNvPr id="0" name=""/>
        <dsp:cNvSpPr/>
      </dsp:nvSpPr>
      <dsp:spPr>
        <a:xfrm>
          <a:off x="4754044" y="109924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Tavara- ja lii-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kennevalvonta</a:t>
          </a:r>
          <a:endParaRPr lang="fi-FI" sz="800" kern="1200" dirty="0"/>
        </a:p>
      </dsp:txBody>
      <dsp:txXfrm>
        <a:off x="4754044" y="1099241"/>
        <a:ext cx="773536" cy="386768"/>
      </dsp:txXfrm>
    </dsp:sp>
    <dsp:sp modelId="{014FE40D-B687-42D7-9919-6BE9CBD8274A}">
      <dsp:nvSpPr>
        <dsp:cNvPr id="0" name=""/>
        <dsp:cNvSpPr/>
      </dsp:nvSpPr>
      <dsp:spPr>
        <a:xfrm>
          <a:off x="4754044" y="164845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Tuote-turvallisuus</a:t>
          </a:r>
          <a:endParaRPr lang="fi-FI" sz="800" kern="1200" dirty="0"/>
        </a:p>
      </dsp:txBody>
      <dsp:txXfrm>
        <a:off x="4754044" y="1648451"/>
        <a:ext cx="773536" cy="386768"/>
      </dsp:txXfrm>
    </dsp:sp>
    <dsp:sp modelId="{20C890F5-4D0A-42C1-A39D-01AF2B7FE768}">
      <dsp:nvSpPr>
        <dsp:cNvPr id="0" name=""/>
        <dsp:cNvSpPr/>
      </dsp:nvSpPr>
      <dsp:spPr>
        <a:xfrm>
          <a:off x="5496638" y="550030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OHJAS</a:t>
          </a:r>
          <a:endParaRPr lang="fi-FI" sz="800" kern="1200" dirty="0"/>
        </a:p>
      </dsp:txBody>
      <dsp:txXfrm>
        <a:off x="5496638" y="550030"/>
        <a:ext cx="773536" cy="386768"/>
      </dsp:txXfrm>
    </dsp:sp>
    <dsp:sp modelId="{719008E0-1681-42AE-A8C2-6FE78E714BBE}">
      <dsp:nvSpPr>
        <dsp:cNvPr id="0" name=""/>
        <dsp:cNvSpPr/>
      </dsp:nvSpPr>
      <dsp:spPr>
        <a:xfrm>
          <a:off x="5690022" y="109924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800" kern="1200" dirty="0" smtClean="0"/>
            <a:t>Kansainväliset ja oikeudelliset asiat</a:t>
          </a:r>
        </a:p>
      </dsp:txBody>
      <dsp:txXfrm>
        <a:off x="5690022" y="1099241"/>
        <a:ext cx="773536" cy="386768"/>
      </dsp:txXfrm>
    </dsp:sp>
    <dsp:sp modelId="{DAB3C1D7-5DAE-4C73-A71A-D014E515C3EB}">
      <dsp:nvSpPr>
        <dsp:cNvPr id="0" name=""/>
        <dsp:cNvSpPr/>
      </dsp:nvSpPr>
      <dsp:spPr>
        <a:xfrm>
          <a:off x="5690022" y="1648451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/>
            <a:t>Tekniikka</a:t>
          </a:r>
          <a:endParaRPr lang="fi-FI" sz="800" kern="1200" dirty="0"/>
        </a:p>
      </dsp:txBody>
      <dsp:txXfrm>
        <a:off x="5690022" y="1648451"/>
        <a:ext cx="773536" cy="386768"/>
      </dsp:txXfrm>
    </dsp:sp>
    <dsp:sp modelId="{E26630B6-4251-4663-8E42-8077DA945136}">
      <dsp:nvSpPr>
        <dsp:cNvPr id="0" name=""/>
        <dsp:cNvSpPr/>
      </dsp:nvSpPr>
      <dsp:spPr>
        <a:xfrm>
          <a:off x="5690022" y="2197662"/>
          <a:ext cx="773536" cy="3867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800" kern="1200" dirty="0" smtClean="0"/>
            <a:t>Toiminnan suunnittelu</a:t>
          </a:r>
        </a:p>
      </dsp:txBody>
      <dsp:txXfrm>
        <a:off x="5690022" y="2197662"/>
        <a:ext cx="773536" cy="386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4E736-01C8-4F97-82D1-331FF616F5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BE2AD-2D69-4CB7-8211-12AD0C31A3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A0D69-8E47-4A2C-8197-FAE08570C042}" type="datetimeFigureOut">
              <a:rPr lang="fi-FI" smtClean="0"/>
              <a:t>7.10.2021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56771-B3CB-44BB-AF58-4D2F5BF09A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ACAD1-F2A2-4BC4-8B8C-A0D1175F2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6AE88-C484-4E23-94AE-51C8769F0C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49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C171-148E-4913-BE8C-DF0F428B8549}" type="datetimeFigureOut">
              <a:rPr lang="fi-FI" smtClean="0"/>
              <a:t>7.10.2021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ACE0-F326-402A-8DE7-1CAB16B887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91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3ACE0-F326-402A-8DE7-1CAB16B88782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5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D8B594A1-BDE5-4A98-BF40-FAB8BDB3B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9E7B33-5B7E-4AB0-8872-5BFD2DD97D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435B472-DA61-3D42-BAA9-D1A43D3A96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9" name="Alatunnisteen paikkamerkki 8" hidden="1">
            <a:extLst>
              <a:ext uri="{FF2B5EF4-FFF2-40B4-BE49-F238E27FC236}">
                <a16:creationId xmlns:a16="http://schemas.microsoft.com/office/drawing/2014/main" id="{2580E253-10A8-2941-A88A-A992D40D81A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10" name="Dian numeron paikkamerkki 9" hidden="1">
            <a:extLst>
              <a:ext uri="{FF2B5EF4-FFF2-40B4-BE49-F238E27FC236}">
                <a16:creationId xmlns:a16="http://schemas.microsoft.com/office/drawing/2014/main" id="{7EF4AE5E-30AD-3B4C-9A72-00212143C7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67540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6CDA58B-9233-4F4B-A9E6-8A04C402D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40"/>
            <a:ext cx="10515600" cy="96793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200"/>
              </a:lnSpc>
              <a:defRPr sz="320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yhdelle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kahdelle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D0EEFA-D2B0-485A-8E3E-EAE5CE8439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956295"/>
            <a:ext cx="10515599" cy="3444865"/>
          </a:xfrm>
        </p:spPr>
        <p:txBody>
          <a:bodyPr lIns="0" tIns="0" rIns="0" bIns="36000">
            <a:normAutofit/>
          </a:bodyPr>
          <a:lstStyle>
            <a:lvl1pPr marL="0" indent="-194400">
              <a:lnSpc>
                <a:spcPts val="2500"/>
              </a:lnSpc>
              <a:spcAft>
                <a:spcPts val="1500"/>
              </a:spcAft>
              <a:buFont typeface="Arial" panose="020B0604020202020204" pitchFamily="34" charset="0"/>
              <a:buChar char="•"/>
              <a:defRPr lang="fi-FI" sz="1915" b="0" kern="1000" spc="0" baseline="0" smtClean="0">
                <a:effectLst/>
              </a:defRPr>
            </a:lvl1pPr>
          </a:lstStyle>
          <a:p>
            <a:endParaRPr lang="fi-FI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7EEDB4-72DD-634B-B983-9287565C4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Alatunnisteen paikkamerkki 4" hidden="1">
            <a:extLst>
              <a:ext uri="{FF2B5EF4-FFF2-40B4-BE49-F238E27FC236}">
                <a16:creationId xmlns:a16="http://schemas.microsoft.com/office/drawing/2014/main" id="{784712F5-2520-0B43-8DC0-12718A17A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3135899A-7482-0345-A11C-E804EC7DDB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3945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0F7F3AE4-233F-BF43-A2FB-0958C7D14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40"/>
            <a:ext cx="10515600" cy="96793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200"/>
              </a:lnSpc>
              <a:defRPr sz="320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yhdelle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kahdelle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BFCFF37-52C2-B44D-B743-00857C68F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56295"/>
            <a:ext cx="6531244" cy="3444865"/>
          </a:xfrm>
        </p:spPr>
        <p:txBody>
          <a:bodyPr lIns="0" tIns="0" rIns="0" bIns="36000">
            <a:normAutofit/>
          </a:bodyPr>
          <a:lstStyle>
            <a:lvl1pPr marL="0" indent="-194400">
              <a:lnSpc>
                <a:spcPts val="2500"/>
              </a:lnSpc>
              <a:spcAft>
                <a:spcPts val="1500"/>
              </a:spcAft>
              <a:buFont typeface="Arial" panose="020B0604020202020204" pitchFamily="34" charset="0"/>
              <a:buChar char="•"/>
              <a:defRPr lang="fi-FI" sz="1915" b="0" kern="1000" spc="0" baseline="0" smtClean="0">
                <a:effectLst/>
              </a:defRPr>
            </a:lvl1pPr>
          </a:lstStyle>
          <a:p>
            <a:endParaRPr lang="fi-FI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AE9F7C-A3E7-4B3A-BA73-354D56B53F7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25166" y="2014780"/>
            <a:ext cx="3728634" cy="3386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Kuva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16D241-54DC-FB4C-B29A-644D46E1376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6" name="Alatunnisteen paikkamerkki 5" hidden="1">
            <a:extLst>
              <a:ext uri="{FF2B5EF4-FFF2-40B4-BE49-F238E27FC236}">
                <a16:creationId xmlns:a16="http://schemas.microsoft.com/office/drawing/2014/main" id="{F96BBB56-C993-2748-9B76-F23A102E56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 hidden="1">
            <a:extLst>
              <a:ext uri="{FF2B5EF4-FFF2-40B4-BE49-F238E27FC236}">
                <a16:creationId xmlns:a16="http://schemas.microsoft.com/office/drawing/2014/main" id="{6E42CF6A-EE16-BA4C-9B8E-E57DBA216E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33541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 Kaksi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7C4CBCCD-0A97-2647-84DE-8401D1B35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240"/>
            <a:ext cx="10515600" cy="96793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200"/>
              </a:lnSpc>
              <a:defRPr sz="320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yhdelle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tai </a:t>
            </a:r>
            <a:r>
              <a:rPr lang="en-US" dirty="0" err="1"/>
              <a:t>kahdelle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0CA9936-07C0-40B9-B678-8E73AC46F6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942719"/>
            <a:ext cx="4992974" cy="3444865"/>
          </a:xfrm>
        </p:spPr>
        <p:txBody>
          <a:bodyPr lIns="0" tIns="0" rIns="0" bIns="36000">
            <a:normAutofit/>
          </a:bodyPr>
          <a:lstStyle>
            <a:lvl1pPr marL="0" indent="-194400">
              <a:lnSpc>
                <a:spcPts val="2500"/>
              </a:lnSpc>
              <a:spcAft>
                <a:spcPts val="1500"/>
              </a:spcAft>
              <a:buFont typeface="Arial" panose="020B0604020202020204" pitchFamily="34" charset="0"/>
              <a:buChar char="•"/>
              <a:defRPr lang="fi-FI" sz="1915" b="0" kern="1000" spc="0" baseline="0" smtClean="0">
                <a:effectLst/>
              </a:defRPr>
            </a:lvl1pPr>
          </a:lstStyle>
          <a:p>
            <a:endParaRPr lang="fi-FI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0DBD52-97D3-4D74-A801-F96A1B1309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44717" y="1942718"/>
            <a:ext cx="4992974" cy="3444865"/>
          </a:xfrm>
        </p:spPr>
        <p:txBody>
          <a:bodyPr lIns="0" tIns="0" rIns="0" bIns="36000">
            <a:normAutofit/>
          </a:bodyPr>
          <a:lstStyle>
            <a:lvl1pPr marL="0" indent="-194400">
              <a:lnSpc>
                <a:spcPts val="2500"/>
              </a:lnSpc>
              <a:spcAft>
                <a:spcPts val="1500"/>
              </a:spcAft>
              <a:buFont typeface="Arial" panose="020B0604020202020204" pitchFamily="34" charset="0"/>
              <a:buChar char="•"/>
              <a:defRPr lang="fi-FI" sz="1915" b="0" kern="1000" spc="0" baseline="0" smtClean="0">
                <a:effectLst/>
              </a:defRPr>
            </a:lvl1pPr>
          </a:lstStyle>
          <a:p>
            <a:endParaRPr lang="fi-FI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2EE101-EE6D-D544-A3F8-298EABA748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Alatunnisteen paikkamerkki 4" hidden="1">
            <a:extLst>
              <a:ext uri="{FF2B5EF4-FFF2-40B4-BE49-F238E27FC236}">
                <a16:creationId xmlns:a16="http://schemas.microsoft.com/office/drawing/2014/main" id="{EA890BD5-61F2-ED40-AADB-2BC0994020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88AD510A-9CBB-1D43-B85F-F059185B65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32602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 Kuvapa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16B9C73B-5C60-AE46-B8B1-3F676BF3822F}"/>
              </a:ext>
            </a:extLst>
          </p:cNvPr>
          <p:cNvSpPr txBox="1">
            <a:spLocks/>
          </p:cNvSpPr>
          <p:nvPr userDrawn="1"/>
        </p:nvSpPr>
        <p:spPr>
          <a:xfrm>
            <a:off x="822321" y="936339"/>
            <a:ext cx="10515600" cy="4568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dian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yhdelle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12" name="Content Placeholder 28">
            <a:extLst>
              <a:ext uri="{FF2B5EF4-FFF2-40B4-BE49-F238E27FC236}">
                <a16:creationId xmlns:a16="http://schemas.microsoft.com/office/drawing/2014/main" id="{50E3858F-5955-48CB-BAC2-A9EF55664C6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321" y="1560668"/>
            <a:ext cx="10515600" cy="3824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Kuvapaikka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D67CBE5-1ABA-844D-84AB-6F8B42D3C9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11" name="Alatunnisteen paikkamerkki 10" hidden="1">
            <a:extLst>
              <a:ext uri="{FF2B5EF4-FFF2-40B4-BE49-F238E27FC236}">
                <a16:creationId xmlns:a16="http://schemas.microsoft.com/office/drawing/2014/main" id="{187F911A-3018-9447-BD62-2F38BA3164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Dian numeron paikkamerkki 12" hidden="1">
            <a:extLst>
              <a:ext uri="{FF2B5EF4-FFF2-40B4-BE49-F238E27FC236}">
                <a16:creationId xmlns:a16="http://schemas.microsoft.com/office/drawing/2014/main" id="{8F3E362B-265C-0641-A4A3-1C3BFD16D3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0793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>
            <a:extLst>
              <a:ext uri="{FF2B5EF4-FFF2-40B4-BE49-F238E27FC236}">
                <a16:creationId xmlns:a16="http://schemas.microsoft.com/office/drawing/2014/main" id="{94E57854-E297-48F9-A2A3-4891C1E47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BA1FCDDC-5133-FA42-8D38-791F7C835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431D38D-646A-614D-997F-8A2284526F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12" name="Alatunnisteen paikkamerkki 11" hidden="1">
            <a:extLst>
              <a:ext uri="{FF2B5EF4-FFF2-40B4-BE49-F238E27FC236}">
                <a16:creationId xmlns:a16="http://schemas.microsoft.com/office/drawing/2014/main" id="{4BE1A49A-7EB2-224C-80C4-DF48EDE366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13" name="Dian numeron paikkamerkki 12" hidden="1">
            <a:extLst>
              <a:ext uri="{FF2B5EF4-FFF2-40B4-BE49-F238E27FC236}">
                <a16:creationId xmlns:a16="http://schemas.microsoft.com/office/drawing/2014/main" id="{363F5984-AEAE-1447-8DF1-7E9DAE7C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23944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6">
            <a:extLst>
              <a:ext uri="{FF2B5EF4-FFF2-40B4-BE49-F238E27FC236}">
                <a16:creationId xmlns:a16="http://schemas.microsoft.com/office/drawing/2014/main" id="{A315216D-3AB4-47BB-8BD5-C71E52616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174587D-C6D2-114C-A5DF-6B134B0CE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E9675CA7-B4F5-5D41-9C9E-27F9B457DF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12" name="Alatunnisteen paikkamerkki 11" hidden="1">
            <a:extLst>
              <a:ext uri="{FF2B5EF4-FFF2-40B4-BE49-F238E27FC236}">
                <a16:creationId xmlns:a16="http://schemas.microsoft.com/office/drawing/2014/main" id="{0C7DF1CC-F71B-A449-A3E5-121D5D9010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13" name="Dian numeron paikkamerkki 12" hidden="1">
            <a:extLst>
              <a:ext uri="{FF2B5EF4-FFF2-40B4-BE49-F238E27FC236}">
                <a16:creationId xmlns:a16="http://schemas.microsoft.com/office/drawing/2014/main" id="{67A54FD9-065E-E146-AEF1-D0AFF474D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2433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6">
            <a:extLst>
              <a:ext uri="{FF2B5EF4-FFF2-40B4-BE49-F238E27FC236}">
                <a16:creationId xmlns:a16="http://schemas.microsoft.com/office/drawing/2014/main" id="{2BC5DF32-FF44-4870-BF4A-FE1A2127B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DA1F6C71-8EC4-CC4D-995F-60977AF5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B7904B-EDA4-604D-82CD-4A6F9F41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4" name="Alatunnisteen paikkamerkki 3" hidden="1">
            <a:extLst>
              <a:ext uri="{FF2B5EF4-FFF2-40B4-BE49-F238E27FC236}">
                <a16:creationId xmlns:a16="http://schemas.microsoft.com/office/drawing/2014/main" id="{3FDF7869-A12A-704D-BC9B-F8F07CE3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964CC43B-9C2E-C34F-B377-98A6636A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39078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6">
            <a:extLst>
              <a:ext uri="{FF2B5EF4-FFF2-40B4-BE49-F238E27FC236}">
                <a16:creationId xmlns:a16="http://schemas.microsoft.com/office/drawing/2014/main" id="{3BA1C873-704E-4495-86BA-44B13EA7C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404911FF-B09C-4342-B6BD-ADC6F43B0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F67E87-4C93-3843-869B-A1840F2E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4" name="Alatunnisteen paikkamerkki 3" hidden="1">
            <a:extLst>
              <a:ext uri="{FF2B5EF4-FFF2-40B4-BE49-F238E27FC236}">
                <a16:creationId xmlns:a16="http://schemas.microsoft.com/office/drawing/2014/main" id="{02AA3084-82DD-F04F-B317-7DB98ED3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874C9981-48F4-514D-A099-A5A88A63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2642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_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6">
            <a:extLst>
              <a:ext uri="{FF2B5EF4-FFF2-40B4-BE49-F238E27FC236}">
                <a16:creationId xmlns:a16="http://schemas.microsoft.com/office/drawing/2014/main" id="{3BA1C873-704E-4495-86BA-44B13EA7C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722" y="2566851"/>
            <a:ext cx="4678742" cy="1923043"/>
          </a:xfrm>
        </p:spPr>
        <p:txBody>
          <a:bodyPr lIns="0" tIns="0" rIns="0" bIns="0">
            <a:normAutofit/>
          </a:bodyPr>
          <a:lstStyle>
            <a:lvl1pPr>
              <a:lnSpc>
                <a:spcPts val="4500"/>
              </a:lnSpc>
              <a:defRPr sz="4600" b="1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404911FF-B09C-4342-B6BD-ADC6F43B0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722" y="4666706"/>
            <a:ext cx="5855229" cy="1117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F67E87-4C93-3843-869B-A1840F2E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4" name="Alatunnisteen paikkamerkki 3" hidden="1">
            <a:extLst>
              <a:ext uri="{FF2B5EF4-FFF2-40B4-BE49-F238E27FC236}">
                <a16:creationId xmlns:a16="http://schemas.microsoft.com/office/drawing/2014/main" id="{02AA3084-82DD-F04F-B317-7DB98ED3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874C9981-48F4-514D-A099-A5A88A63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71248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hteystiedot" hidden="1">
            <a:extLst>
              <a:ext uri="{FF2B5EF4-FFF2-40B4-BE49-F238E27FC236}">
                <a16:creationId xmlns:a16="http://schemas.microsoft.com/office/drawing/2014/main" id="{C2F70654-5066-4A85-B2FB-9CE1BCF4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397" y="248919"/>
            <a:ext cx="3726243" cy="111506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Yhteystiedot</a:t>
            </a:r>
            <a:endParaRPr lang="fi-FI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759DF27-29D9-4996-A2E8-BA9DD7EEF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592" y="5120170"/>
            <a:ext cx="5778816" cy="74052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Puhelinnumero</a:t>
            </a:r>
            <a:br>
              <a:rPr lang="fi-FI" dirty="0"/>
            </a:br>
            <a:r>
              <a:rPr lang="fi-FI" dirty="0"/>
              <a:t>Sähköposti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D405914-93B9-487A-96F5-4627E4AD5A65}"/>
              </a:ext>
            </a:extLst>
          </p:cNvPr>
          <p:cNvSpPr txBox="1"/>
          <p:nvPr userDrawn="1"/>
        </p:nvSpPr>
        <p:spPr>
          <a:xfrm>
            <a:off x="5105400" y="5764302"/>
            <a:ext cx="1981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</a:rPr>
              <a:t>tulli.fi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E518E74-9381-D441-B24A-7A92EEBF3D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7" name="Alatunnisteen paikkamerkki 6" hidden="1">
            <a:extLst>
              <a:ext uri="{FF2B5EF4-FFF2-40B4-BE49-F238E27FC236}">
                <a16:creationId xmlns:a16="http://schemas.microsoft.com/office/drawing/2014/main" id="{C273B0C6-8FB3-DF45-83E6-F9DA4B505A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8" name="Dian numeron paikkamerkki 7" hidden="1">
            <a:extLst>
              <a:ext uri="{FF2B5EF4-FFF2-40B4-BE49-F238E27FC236}">
                <a16:creationId xmlns:a16="http://schemas.microsoft.com/office/drawing/2014/main" id="{A6819DAD-5D41-C248-A9A3-9DA0B98F4C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49752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lea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hteystiedot" hidden="1">
            <a:extLst>
              <a:ext uri="{FF2B5EF4-FFF2-40B4-BE49-F238E27FC236}">
                <a16:creationId xmlns:a16="http://schemas.microsoft.com/office/drawing/2014/main" id="{81B664EE-7813-462B-90DD-EE3378B80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397" y="248919"/>
            <a:ext cx="3726243" cy="111506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Yhteystiedot</a:t>
            </a:r>
            <a:endParaRPr lang="fi-FI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7D51A10-A594-41DC-8FEC-ACE7ACA5AA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6592" y="5120170"/>
            <a:ext cx="5778816" cy="74052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Puhelinnumero</a:t>
            </a:r>
            <a:br>
              <a:rPr lang="fi-FI" dirty="0"/>
            </a:br>
            <a:r>
              <a:rPr lang="fi-FI" dirty="0"/>
              <a:t>Sähköposti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AA3D4-08A6-45E4-B3C4-AB1E6B16ED7A}"/>
              </a:ext>
            </a:extLst>
          </p:cNvPr>
          <p:cNvSpPr txBox="1"/>
          <p:nvPr userDrawn="1"/>
        </p:nvSpPr>
        <p:spPr>
          <a:xfrm>
            <a:off x="5105400" y="5764302"/>
            <a:ext cx="1981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tulli.fi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4518C6C-4DFF-B349-8440-F8D55A1B72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7" name="Alatunnisteen paikkamerkki 6" hidden="1">
            <a:extLst>
              <a:ext uri="{FF2B5EF4-FFF2-40B4-BE49-F238E27FC236}">
                <a16:creationId xmlns:a16="http://schemas.microsoft.com/office/drawing/2014/main" id="{E7154B20-F689-D04F-B323-E93F8DC9A7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i-FI" sz="1100" dirty="0"/>
          </a:p>
        </p:txBody>
      </p:sp>
      <p:sp>
        <p:nvSpPr>
          <p:cNvPr id="8" name="Dian numeron paikkamerkki 7" hidden="1">
            <a:extLst>
              <a:ext uri="{FF2B5EF4-FFF2-40B4-BE49-F238E27FC236}">
                <a16:creationId xmlns:a16="http://schemas.microsoft.com/office/drawing/2014/main" id="{AD711E35-A0FD-A340-9B78-3F1112A479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9413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92F1A-92D2-4E49-950A-598FF121C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väliotsikkodian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kahdelle</a:t>
            </a:r>
            <a:r>
              <a:rPr lang="en-US" dirty="0"/>
              <a:t> </a:t>
            </a:r>
            <a:r>
              <a:rPr lang="en-US" dirty="0" err="1"/>
              <a:t>riville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EF63FB-CD83-6847-86B3-D5D9F76B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3510845B-389E-354F-A80D-44C95F5C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  <p:sp>
        <p:nvSpPr>
          <p:cNvPr id="4" name="Alatunnisteen paikkamerkki 3" hidden="1">
            <a:extLst>
              <a:ext uri="{FF2B5EF4-FFF2-40B4-BE49-F238E27FC236}">
                <a16:creationId xmlns:a16="http://schemas.microsoft.com/office/drawing/2014/main" id="{53AE3103-B607-344B-9465-596CB699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94543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462BB8A-65C3-A047-82D8-3090EF473B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FD57C-5CB4-47FC-A9EB-8A028218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B0FC-21A9-4471-BD31-8B16E933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F26A-029B-4E98-AEA2-E535AC73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607" y="6142830"/>
            <a:ext cx="934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1CF6-B544-41FE-9F7F-8D031402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712" y="7177152"/>
            <a:ext cx="1633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fi-FI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E758-0822-4EA4-8C27-B76ADF58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4355" y="7178553"/>
            <a:ext cx="52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5293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5" r:id="rId3"/>
    <p:sldLayoutId id="2147483670" r:id="rId4"/>
    <p:sldLayoutId id="2147483689" r:id="rId5"/>
    <p:sldLayoutId id="2147483701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T Sans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FD57C-5CB4-47FC-A9EB-8A028218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B0FC-21A9-4471-BD31-8B16E933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F26A-029B-4E98-AEA2-E535AC73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607" y="6142830"/>
            <a:ext cx="934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1CF6-B544-41FE-9F7F-8D031402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712" y="7177152"/>
            <a:ext cx="1633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fi-FI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E758-0822-4EA4-8C27-B76ADF58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4355" y="7178553"/>
            <a:ext cx="52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16290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T Sans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544CFC2-469F-E74A-90AF-AE5B106C16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FD57C-5CB4-47FC-A9EB-8A028218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B0FC-21A9-4471-BD31-8B16E933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5F26A-029B-4E98-AEA2-E535AC73E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607" y="6142830"/>
            <a:ext cx="934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bg1"/>
                </a:solidFill>
                <a:latin typeface="PT Sans" panose="020B0503020203020204" pitchFamily="34" charset="77"/>
              </a:defRPr>
            </a:lvl1pPr>
          </a:lstStyle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1CF6-B544-41FE-9F7F-8D0314028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712" y="7177152"/>
            <a:ext cx="1633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fi-FI" sz="1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E758-0822-4EA4-8C27-B76ADF586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4355" y="7178553"/>
            <a:ext cx="52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8442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T Sans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T Sans" panose="020B05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FD57C-5CB4-47FC-A9EB-8A028218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FB0FC-21A9-4471-BD31-8B16E933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23B5545-9ABA-8C48-A8EA-B755F282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4148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96AE717-E5DA-CE40-8170-43E196757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607" y="6142830"/>
            <a:ext cx="9342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0" i="0">
                <a:solidFill>
                  <a:schemeClr val="tx1"/>
                </a:solidFill>
                <a:latin typeface="PT Sans" panose="020B0503020203020204" pitchFamily="34" charset="77"/>
              </a:defRPr>
            </a:lvl1pPr>
          </a:lstStyle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D39F72-ACE3-FF4B-A21F-E98962756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54355" y="7178553"/>
            <a:ext cx="52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1E5E2A5-BD2B-40EF-9250-D7A9537C0924}" type="slidenum">
              <a:rPr lang="fi-FI" smtClean="0"/>
              <a:pPr/>
              <a:t>‹#›</a:t>
            </a:fld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35174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0" r:id="rId3"/>
    <p:sldLayoutId id="2147483679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PT Sans" panose="020B05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tutkinta.talrikhki@tulli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TI.analyysiyksikko@tulli.f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3F347-0A29-034F-86ED-3E9B7C0D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7" y="2262051"/>
            <a:ext cx="4678742" cy="192304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Tullin näkökulma ympäristörikosten tutkintaan –</a:t>
            </a:r>
            <a:br>
              <a:rPr lang="fi-FI" dirty="0" smtClean="0"/>
            </a:br>
            <a:r>
              <a:rPr lang="fi-FI" dirty="0" smtClean="0"/>
              <a:t>Lammin Päivät 2021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582FE8-DA5E-2C44-B93E-644492CC35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607" y="4757562"/>
            <a:ext cx="5855229" cy="1117600"/>
          </a:xfrm>
        </p:spPr>
        <p:txBody>
          <a:bodyPr/>
          <a:lstStyle/>
          <a:p>
            <a:r>
              <a:rPr lang="fi-FI" dirty="0" smtClean="0"/>
              <a:t>Tomi Lehtinen</a:t>
            </a:r>
          </a:p>
          <a:p>
            <a:r>
              <a:rPr lang="fi-FI" dirty="0" smtClean="0"/>
              <a:t>Tulliylitarkastaja</a:t>
            </a:r>
          </a:p>
          <a:p>
            <a:r>
              <a:rPr lang="fi-FI" dirty="0" smtClean="0"/>
              <a:t>Talousrikostutkintayksikkö, Helsinki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CD3C5B-682D-2145-AACF-D047ADE80C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1310" y="114492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smtClean="0"/>
              <a:t>Tulli paljastaa ja tutkii – Tilastot (2)</a:t>
            </a:r>
            <a:endParaRPr lang="fi-FI" sz="3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" y="2351985"/>
            <a:ext cx="5232163" cy="415517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68" y="2351984"/>
            <a:ext cx="5661333" cy="41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Painopisteet ja niiden toteutus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002060"/>
                </a:solidFill>
              </a:rPr>
              <a:t>Tullin rikostutkinnan painopisteenä on yhteiskunnallinen vaikuttavuus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Kustannustehokkuus ja tutkinnan suuntaaminen painopistealueille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Laillisen ulkomaan tavarakaupan rakenteiden hyväksikäyttöön puuttuminen – varmistetaan yritysten tasapuoliset kilpailuedellytykset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Kuluttajien suojeleminen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Fiskaalinen vaikuttavuus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Suunniteltu viestintä</a:t>
            </a:r>
            <a:endParaRPr lang="fi-FI" b="1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46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Painopisteet ja niiden toteutus (2)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772653"/>
            <a:ext cx="10515598" cy="4010526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solidFill>
                  <a:srgbClr val="002060"/>
                </a:solidFill>
              </a:rPr>
              <a:t>Tutkinta ja etenkin talousrikostutkinta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Kansainvälinen ja kansallinen yhteistyö</a:t>
            </a:r>
          </a:p>
          <a:p>
            <a:pPr lvl="2"/>
            <a:r>
              <a:rPr lang="fi-FI" sz="2000" b="1" dirty="0" smtClean="0">
                <a:solidFill>
                  <a:srgbClr val="002060"/>
                </a:solidFill>
              </a:rPr>
              <a:t>Veropetokset ja tulliselvitysrikokset</a:t>
            </a:r>
          </a:p>
          <a:p>
            <a:pPr lvl="2"/>
            <a:r>
              <a:rPr lang="fi-FI" sz="2000" b="1" dirty="0" smtClean="0">
                <a:solidFill>
                  <a:srgbClr val="002060"/>
                </a:solidFill>
              </a:rPr>
              <a:t>Elintarvikepetokset, ympäristörikokset</a:t>
            </a:r>
          </a:p>
          <a:p>
            <a:pPr lvl="2"/>
            <a:r>
              <a:rPr lang="fi-FI" sz="2000" b="1" dirty="0" smtClean="0">
                <a:solidFill>
                  <a:srgbClr val="002060"/>
                </a:solidFill>
              </a:rPr>
              <a:t>Yhteistyö Verottajan kanssa</a:t>
            </a:r>
          </a:p>
          <a:p>
            <a:pPr lvl="1"/>
            <a:r>
              <a:rPr lang="fi-FI" b="1" dirty="0" smtClean="0">
                <a:solidFill>
                  <a:srgbClr val="002060"/>
                </a:solidFill>
              </a:rPr>
              <a:t>Talousrikostutkinnassa siirrytään asiantuntijaorganisaation suuntaan.</a:t>
            </a:r>
          </a:p>
          <a:p>
            <a:r>
              <a:rPr lang="fi-FI" sz="2000" b="1" dirty="0" smtClean="0">
                <a:solidFill>
                  <a:srgbClr val="002060"/>
                </a:solidFill>
              </a:rPr>
              <a:t>Rikoshyödyn takaisinsaanti – kaikki rikoslajit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53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Painopisteet ja niiden toteutus (3)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2" y="1532020"/>
            <a:ext cx="10515598" cy="4018547"/>
          </a:xfrm>
        </p:spPr>
        <p:txBody>
          <a:bodyPr>
            <a:noAutofit/>
          </a:bodyPr>
          <a:lstStyle/>
          <a:p>
            <a:r>
              <a:rPr lang="fi-FI" sz="1800" b="1" dirty="0" smtClean="0">
                <a:solidFill>
                  <a:srgbClr val="002060"/>
                </a:solidFill>
              </a:rPr>
              <a:t>Verkkorikostutkinta ja ELTO</a:t>
            </a:r>
          </a:p>
          <a:p>
            <a:pPr lvl="1"/>
            <a:r>
              <a:rPr lang="fi-FI" sz="1800" b="1" dirty="0" smtClean="0">
                <a:solidFill>
                  <a:srgbClr val="002060"/>
                </a:solidFill>
              </a:rPr>
              <a:t>Verkkorikostutkinnan keinot otetaan käyttöön kaikissa vakavissa jutuissa – ”satelliitit” jokaiseen yksikköön</a:t>
            </a:r>
          </a:p>
          <a:p>
            <a:pPr lvl="1"/>
            <a:r>
              <a:rPr lang="fi-FI" sz="1800" b="1" dirty="0" smtClean="0">
                <a:solidFill>
                  <a:srgbClr val="002060"/>
                </a:solidFill>
              </a:rPr>
              <a:t>Laittomat kauppapaikat, sosiaalinen media, virtuaalivaluuttojen konfiskointi</a:t>
            </a:r>
          </a:p>
          <a:p>
            <a:pPr lvl="1"/>
            <a:r>
              <a:rPr lang="fi-FI" sz="1800" b="1" dirty="0" smtClean="0">
                <a:solidFill>
                  <a:srgbClr val="002060"/>
                </a:solidFill>
              </a:rPr>
              <a:t>Talousrikostutkinta</a:t>
            </a:r>
          </a:p>
          <a:p>
            <a:pPr lvl="1"/>
            <a:r>
              <a:rPr lang="fi-FI" sz="1800" b="1" dirty="0" smtClean="0">
                <a:solidFill>
                  <a:srgbClr val="002060"/>
                </a:solidFill>
              </a:rPr>
              <a:t>Jatkuva kehitystyö</a:t>
            </a:r>
          </a:p>
          <a:p>
            <a:r>
              <a:rPr lang="fi-FI" sz="1800" b="1" dirty="0" smtClean="0">
                <a:solidFill>
                  <a:srgbClr val="002060"/>
                </a:solidFill>
              </a:rPr>
              <a:t>Osaaminen</a:t>
            </a:r>
          </a:p>
          <a:p>
            <a:pPr lvl="1"/>
            <a:r>
              <a:rPr lang="fi-FI" sz="1800" b="1" dirty="0" smtClean="0">
                <a:solidFill>
                  <a:srgbClr val="002060"/>
                </a:solidFill>
              </a:rPr>
              <a:t>Tullaus- ja verotusosaaminen, verkko- ja tietotekninen rikostutkinta, kielitaito, uudet tarkkailumenetelmät</a:t>
            </a:r>
          </a:p>
          <a:p>
            <a:r>
              <a:rPr lang="fi-FI" sz="1800" b="1" dirty="0" smtClean="0">
                <a:solidFill>
                  <a:srgbClr val="002060"/>
                </a:solidFill>
              </a:rPr>
              <a:t>Resurssien turvaaminen</a:t>
            </a:r>
          </a:p>
          <a:p>
            <a:pPr marL="457200" lvl="1" indent="0">
              <a:buNone/>
            </a:pPr>
            <a:endParaRPr lang="fi-FI" sz="2085" b="1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0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8607" y="1483895"/>
            <a:ext cx="10535193" cy="465893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Tullirikoksen määritelmä: Laki rikostorjunnasta Tullissa (623/2015) 1 luku 2 §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- </a:t>
            </a:r>
            <a:r>
              <a:rPr lang="fi-FI" sz="2000" b="0" dirty="0" smtClean="0"/>
              <a:t>Tullirikoksella tarkoitetaan ; </a:t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dirty="0" smtClean="0"/>
              <a:t>a) rikosta, jolla rikotaan sellaista tullilain tai muun lain säännöstä, jonka noudattamisen 	valvonta tai täytäntöönpano on Tullin tehtävänä;</a:t>
            </a:r>
            <a:br>
              <a:rPr lang="fi-FI" sz="2000" dirty="0" smtClean="0"/>
            </a:br>
            <a:r>
              <a:rPr lang="fi-FI" sz="2000" b="0" dirty="0"/>
              <a:t>	</a:t>
            </a:r>
            <a:r>
              <a:rPr lang="fi-FI" sz="2000" b="0" dirty="0" smtClean="0"/>
              <a:t>b) tullimieheen kohdistuvaa rikoslain (39/1889) 16 luvun 3 §:ssä tarkoitettua haitantekoa 	virkamiehelle sekä 4 b §:ssä tarkoitettua niskoittelua tullimiestä vastaan;</a:t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b="0" dirty="0" smtClean="0"/>
              <a:t>c) rikoslain 46 luvun 6 ja 6 a §:ssä tarkoitettua laitonta tuontitavaraan ryhtymistä;</a:t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dirty="0" smtClean="0"/>
              <a:t>d) sellaista rikosta, johon sisältyy omaisuuden maahantuontia , maastavientiä tai Suomen kautta 	kuljettamista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endParaRPr lang="fi-FI" b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8607" y="1458787"/>
            <a:ext cx="10515600" cy="1325563"/>
          </a:xfrm>
        </p:spPr>
        <p:txBody>
          <a:bodyPr/>
          <a:lstStyle/>
          <a:p>
            <a:r>
              <a:rPr lang="fi-FI" dirty="0" smtClean="0"/>
              <a:t>Talousrikollisuuden torjunta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4294967295"/>
          </p:nvPr>
        </p:nvSpPr>
        <p:spPr>
          <a:xfrm>
            <a:off x="1564564" y="2693547"/>
            <a:ext cx="6969835" cy="2811505"/>
          </a:xfrm>
        </p:spPr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Veropetokset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Immateriaalioikeuksiin liittyvät rikokset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Ympäristörikokset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Kieltojen/rajoitusten alaiset tuotteet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95" y="2599907"/>
            <a:ext cx="3376612" cy="2998787"/>
          </a:xfrm>
        </p:spPr>
      </p:pic>
    </p:spTree>
    <p:extLst>
      <p:ext uri="{BB962C8B-B14F-4D97-AF65-F5344CB8AC3E}">
        <p14:creationId xmlns:p14="http://schemas.microsoft.com/office/powerpoint/2010/main" val="2583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8607" y="1411706"/>
            <a:ext cx="10535193" cy="3505200"/>
          </a:xfrm>
        </p:spPr>
        <p:txBody>
          <a:bodyPr>
            <a:normAutofit/>
          </a:bodyPr>
          <a:lstStyle/>
          <a:p>
            <a:r>
              <a:rPr lang="fi-FI" dirty="0" smtClean="0"/>
              <a:t>Talousrikoksen käsite Tullissa</a:t>
            </a:r>
            <a:br>
              <a:rPr lang="fi-FI" dirty="0" smtClean="0"/>
            </a:br>
            <a:r>
              <a:rPr lang="fi-FI" sz="3200" b="0" dirty="0" smtClean="0"/>
              <a:t/>
            </a:r>
            <a:br>
              <a:rPr lang="fi-FI" sz="3200" b="0" dirty="0" smtClean="0"/>
            </a:br>
            <a:r>
              <a:rPr lang="fi-FI" sz="3200" b="0" dirty="0" smtClean="0"/>
              <a:t>- Laillisen liiketoiminnan yhteydessä tapahtuvat rikokset sekä tullimenettelyjen väärinkäyttöön liittyvät rikokset</a:t>
            </a:r>
            <a:endParaRPr lang="fi-FI" sz="3200" b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29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8607" y="31271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Tullin tutkimat talousrikokset</a:t>
            </a:r>
            <a:br>
              <a:rPr lang="fi-FI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dirty="0" smtClean="0"/>
              <a:t>		</a:t>
            </a:r>
            <a:r>
              <a:rPr lang="fi-FI" sz="2700" dirty="0" smtClean="0"/>
              <a:t>1. Vientiin liittyvät rikokset</a:t>
            </a:r>
            <a:br>
              <a:rPr lang="fi-FI" sz="2700" dirty="0" smtClean="0"/>
            </a:br>
            <a:r>
              <a:rPr lang="fi-FI" sz="2700" dirty="0" smtClean="0"/>
              <a:t>		2. Tuontiin liittyvät rikokset</a:t>
            </a:r>
            <a:br>
              <a:rPr lang="fi-FI" sz="2700" dirty="0" smtClean="0"/>
            </a:br>
            <a:r>
              <a:rPr lang="fi-FI" sz="2700" dirty="0" smtClean="0"/>
              <a:t>		3. Kauttakuljetukseen liittyvät rikokset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200" dirty="0" smtClean="0"/>
              <a:t>		Päämäärät: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			- Väärin perustein saavutettava talousetu</a:t>
            </a:r>
            <a:br>
              <a:rPr lang="fi-FI" sz="2000" dirty="0" smtClean="0"/>
            </a:br>
            <a:r>
              <a:rPr lang="fi-FI" sz="2000" dirty="0"/>
              <a:t>	</a:t>
            </a:r>
            <a:r>
              <a:rPr lang="fi-FI" sz="2000" dirty="0" smtClean="0"/>
              <a:t>		- Tuonti- /vientirajoitusten tai -kieltojen kiertäminen </a:t>
            </a:r>
            <a:br>
              <a:rPr lang="fi-FI" sz="2000" dirty="0" smtClean="0"/>
            </a:br>
            <a:r>
              <a:rPr lang="fi-FI" sz="2000" dirty="0" smtClean="0"/>
              <a:t>			- Kaksikäyttötuotteet</a:t>
            </a:r>
            <a:br>
              <a:rPr lang="fi-FI" sz="2000" dirty="0" smtClean="0"/>
            </a:br>
            <a:r>
              <a:rPr lang="fi-FI" sz="2000" dirty="0" smtClean="0"/>
              <a:t>			- Puolustustarvikkeet ja ampuma-aseet ja -tarvikkeet</a:t>
            </a:r>
            <a:br>
              <a:rPr lang="fi-FI" sz="2000" dirty="0" smtClean="0"/>
            </a:br>
            <a:r>
              <a:rPr lang="fi-FI" sz="2000" dirty="0" smtClean="0"/>
              <a:t>			- CITES (uhanalaiset eläimet ja kasvit)</a:t>
            </a:r>
            <a:br>
              <a:rPr lang="fi-FI" sz="2000" dirty="0" smtClean="0"/>
            </a:br>
            <a:r>
              <a:rPr lang="fi-FI" sz="2000" dirty="0" smtClean="0"/>
              <a:t>			- Jätteet ja radioaktiiviset aineet</a:t>
            </a:r>
            <a:br>
              <a:rPr lang="fi-FI" sz="2000" dirty="0" smtClean="0"/>
            </a:br>
            <a:r>
              <a:rPr lang="fi-FI" sz="2000" dirty="0" smtClean="0"/>
              <a:t>			- Maataloustuotteet (vientituet, FEOGA)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37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Keskusrikospoliisin, Suomen ympäristö-keskuksen ja Tullin ajankohtaiskatsaus 5/2021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1" y="4178646"/>
            <a:ext cx="620164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810354" y="2321420"/>
            <a:ext cx="10571288" cy="418653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i-FI" dirty="0" smtClean="0"/>
              <a:t>Laiton jätesiirto määritellään EU:n jätteensiirtoasetuksen 2 artiklan kohdassa 35. Laittomana jätesiirtona voidaan pitää mm.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Ilmoitusta edellyttävän jätteen siirtoa ilman jätesiirtolupaa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Ilmoitusta edellyttävän jätteen siirtoa ilman kaikkien toimivaltaisten viranomaisten hyväksyntää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Jätteen vientiä loppukäsiteltäväksi EU:n ulkopuolelle tai vaarallisen jätteen vientiä hyödynnettäväksi maihin, jotka eivät ole EFTA:n, EU:n tai OECD:n jäseniä.</a:t>
            </a:r>
          </a:p>
          <a:p>
            <a:pPr marL="342900" indent="-342900">
              <a:buFontTx/>
              <a:buChar char="-"/>
            </a:pPr>
            <a:r>
              <a:rPr lang="fi-FI" dirty="0"/>
              <a:t>Laittomien kansainvälisten jätesiirtojen määrä on kasvanut viime </a:t>
            </a:r>
            <a:r>
              <a:rPr lang="fi-FI" dirty="0" smtClean="0"/>
              <a:t>vuosina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78" y="939240"/>
            <a:ext cx="620164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088481" y="30790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2200" dirty="0" smtClean="0"/>
              <a:t>Sisällys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- </a:t>
            </a:r>
            <a:r>
              <a:rPr lang="fi-FI" sz="1600" dirty="0" smtClean="0"/>
              <a:t>Tullin </a:t>
            </a:r>
            <a:r>
              <a:rPr lang="fi-FI" sz="1600" dirty="0"/>
              <a:t>strategiset </a:t>
            </a:r>
            <a:r>
              <a:rPr lang="fi-FI" sz="1600" dirty="0" smtClean="0"/>
              <a:t>tavoitteet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- Tullirikostorjunta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- Tilastointeja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- Painopisteet ja niiden toteutus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- Tullirikoksen määritelmä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 smtClean="0"/>
              <a:t>- Talousrikosten torjunnasta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- Laittomat kansainväliset jätesiirrot – Suomi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- </a:t>
            </a:r>
            <a:r>
              <a:rPr lang="fi-FI" sz="1600" dirty="0"/>
              <a:t>Y</a:t>
            </a:r>
            <a:r>
              <a:rPr lang="fi-FI" sz="1600" dirty="0" smtClean="0"/>
              <a:t>mpäristörikosten </a:t>
            </a:r>
            <a:r>
              <a:rPr lang="fi-FI" sz="1600" dirty="0"/>
              <a:t>tutkinta</a:t>
            </a:r>
            <a:br>
              <a:rPr lang="fi-FI" sz="1600" dirty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- Jätesiirto tapaus</a:t>
            </a:r>
            <a:br>
              <a:rPr lang="fi-FI" sz="16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- Yhteydenotot </a:t>
            </a:r>
            <a:r>
              <a:rPr lang="fi-FI" sz="1600" dirty="0"/>
              <a:t>Tulliin</a:t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2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818607" y="1475371"/>
            <a:ext cx="10619414" cy="4850021"/>
          </a:xfrm>
        </p:spPr>
        <p:txBody>
          <a:bodyPr>
            <a:noAutofit/>
          </a:bodyPr>
          <a:lstStyle/>
          <a:p>
            <a:pPr lvl="1" indent="0">
              <a:buNone/>
            </a:pPr>
            <a:r>
              <a:rPr lang="fi-FI" sz="3200" b="1" dirty="0" smtClean="0"/>
              <a:t>Suomi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Tarkastussuunnitelman </a:t>
            </a:r>
            <a:r>
              <a:rPr lang="fi-FI" dirty="0"/>
              <a:t>riskiarvioinnin mukaan voidaan olettaa liittyvän joko merkittävä tai kohtalainen riski toteutua lainsäädännön vastaisesti, kohdistuen mm. lyijyakkuromu, sähkö- ja elektroniikkalaiteromu, romuautot ja niiden varaosat sekä rakennus- ja purkujäte</a:t>
            </a:r>
            <a:r>
              <a:rPr lang="fi-FI" dirty="0" smtClean="0"/>
              <a:t>.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Tutkintapyynnöt vuosina 2014-2020 ovat liittyen pääsääntöisesti vientiin ilman jätesiirtolupaa tai siihen, että vienti on ollut ko. jätteen osalta kokonaan kielletty. Vuonna 2020 kaksinkertainen määrä vuoteen 2019 verrattuna.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Mukana uusia ilmiöitä vuonna 2020: rakennus- ja purkujäte, </a:t>
            </a:r>
            <a:r>
              <a:rPr lang="fi-FI" dirty="0" err="1" smtClean="0"/>
              <a:t>muuntajaöljy</a:t>
            </a:r>
            <a:r>
              <a:rPr lang="fi-FI" dirty="0" smtClean="0"/>
              <a:t>, vihreänä jätevientinä pohjatuhkia Alankomaihin, alumiiniromua Pakistaniin, vaikka kyseiset jätesiirrot olisivat vaatineet jätesiirtoluvan.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1" y="273493"/>
            <a:ext cx="620164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818607" y="1468770"/>
            <a:ext cx="10619414" cy="4850021"/>
          </a:xfrm>
        </p:spPr>
        <p:txBody>
          <a:bodyPr>
            <a:noAutofit/>
          </a:bodyPr>
          <a:lstStyle/>
          <a:p>
            <a:pPr lvl="1" indent="0">
              <a:buNone/>
            </a:pPr>
            <a:r>
              <a:rPr lang="fi-FI" sz="3200" b="1" dirty="0" smtClean="0"/>
              <a:t>Suomi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Tulli toimii esitutkintaviranomaisena ja tutkii toimivaltansa puitteissa tullirikoksia.</a:t>
            </a:r>
          </a:p>
          <a:p>
            <a:pPr marL="1485900" lvl="2" indent="-342900">
              <a:buFontTx/>
              <a:buChar char="-"/>
            </a:pPr>
            <a:r>
              <a:rPr lang="fi-FI" sz="2000" dirty="0" smtClean="0"/>
              <a:t>Vuosina 2014 – 2020 on tutkittu yht. 33 kansainvälistä jätesiirtotapausta sekä 8 tapausta luonnonsuojelurikoksia.</a:t>
            </a:r>
          </a:p>
          <a:p>
            <a:pPr marL="1485900" lvl="2" indent="-342900">
              <a:buFontTx/>
              <a:buChar char="-"/>
            </a:pPr>
            <a:r>
              <a:rPr lang="fi-FI" sz="2000" dirty="0" smtClean="0"/>
              <a:t>Suoritetut esitutkinnat ovat perustuneet Suomen ympäristökeskuksen tekemiin tutkintapyyntöihin ja Tullin omiin valvontahavaintoihin</a:t>
            </a:r>
          </a:p>
          <a:p>
            <a:pPr lvl="2" indent="0">
              <a:buNone/>
            </a:pPr>
            <a:endParaRPr lang="fi-FI" sz="2000" dirty="0" smtClean="0"/>
          </a:p>
          <a:p>
            <a:pPr marL="1028700" lvl="1" indent="-342900">
              <a:buFontTx/>
              <a:buChar char="-"/>
            </a:pPr>
            <a:r>
              <a:rPr lang="fi-FI" dirty="0" smtClean="0"/>
              <a:t>Tullin ja Suomen ympäristökeskuksen valvontaoperaatioissa on todettu luvattomia jätteensiirtoja.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1" y="273493"/>
            <a:ext cx="620164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818607" y="1468770"/>
            <a:ext cx="10619414" cy="4850021"/>
          </a:xfrm>
        </p:spPr>
        <p:txBody>
          <a:bodyPr>
            <a:noAutofit/>
          </a:bodyPr>
          <a:lstStyle/>
          <a:p>
            <a:pPr lvl="1" indent="0">
              <a:buNone/>
            </a:pPr>
            <a:r>
              <a:rPr lang="fi-FI" sz="3200" b="1" dirty="0" smtClean="0"/>
              <a:t>Suomi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Rikkinäiset ja korjauskelvottomat sähkö- ja elektroniikkalaitteet (SER) ovat vaaralliseksi jätteeksi luokiteltavia, joiden vienti EU- ja OECD-maiden ulkopuolelle on kielletty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Käytettyjen SER-laitteiden viennin edellytyksenä on mm. käyttökuntoisuus-todistus; puuttuu, voi olla väärennetty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Autot / puolikkaat luokitellaan jätteeksi; vaaralliset nesteet, akut; vientikieltoja mm. Yhdistyneet arabiemiirikunnat</a:t>
            </a:r>
          </a:p>
          <a:p>
            <a:pPr marL="1028700" lvl="1" indent="-342900">
              <a:buFontTx/>
              <a:buChar char="-"/>
            </a:pPr>
            <a:r>
              <a:rPr lang="fi-FI" dirty="0" smtClean="0"/>
              <a:t>Kansainvälisten jätesiirtojen valvonnassa </a:t>
            </a:r>
            <a:r>
              <a:rPr lang="fi-FI" dirty="0" err="1" smtClean="0"/>
              <a:t>SYKE:n</a:t>
            </a:r>
            <a:r>
              <a:rPr lang="fi-FI" dirty="0" smtClean="0"/>
              <a:t> ja Tullin viranomaisyhteistyö on avainasemassa laittomien kansainvälisten jätesiirtojen paljastamiseksi ja torjumiseksi.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1" y="273493"/>
            <a:ext cx="6201640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65485" y="31475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Ympäristörikosten tutkinta Tullissa</a:t>
            </a:r>
            <a:r>
              <a:rPr lang="fi-FI" sz="3600" dirty="0"/>
              <a:t> </a:t>
            </a:r>
            <a:r>
              <a:rPr lang="fi-FI" sz="3600" dirty="0" smtClean="0"/>
              <a:t>– </a:t>
            </a:r>
            <a:br>
              <a:rPr lang="fi-FI" sz="3600" dirty="0" smtClean="0"/>
            </a:br>
            <a:r>
              <a:rPr lang="fi-FI" sz="3600" dirty="0" smtClean="0"/>
              <a:t>kansainväliset jätesiirrot</a:t>
            </a:r>
            <a:br>
              <a:rPr lang="fi-FI" sz="3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2200" dirty="0" smtClean="0"/>
              <a:t>- Yleisimpiä rikosnimikkeitä: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	- Ympäristön turmeleminen (perusmuotoinen / törkeä / tuottamuksellinen)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Ympäristörikkomus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Jätelain rikkominen, jollei rikoslain (39/1889) 48 luvun mukainen rikos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Tulliselvitysrikos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Vaarallisten aineiden kuljetusrikos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Väärennys – luvat, todistukset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Kirjanpitorikos</a:t>
            </a:r>
            <a:endParaRPr lang="fi-FI" sz="22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84" y="4569552"/>
            <a:ext cx="2066544" cy="151180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39" y="3054424"/>
            <a:ext cx="2038789" cy="151512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84" y="1648388"/>
            <a:ext cx="2066544" cy="14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Ympäristörikos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200" dirty="0" smtClean="0"/>
              <a:t>- Lainmukainen jätteiden hävittäminen maksaa ja/tai on kontrolloitua: pyrkimys laittomiin kustannussäästöihin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- Lainmukainen käytetyn tavaran vienti on kontrolloitua/luvanvaraista: pyrkimys laittomiin kustannussäästöihin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- Rajoitustenalaisissa tuotteissa vähintään maksullinen lupaprosessi</a:t>
            </a:r>
            <a:br>
              <a:rPr lang="fi-FI" sz="22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 </a:t>
            </a:r>
            <a:endParaRPr lang="fi-FI" sz="28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Ympäristörikoksista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200" dirty="0" smtClean="0"/>
              <a:t>- Valvontaviranomaisina toimivat alueelliset ELY-keskukset, Suomen ympäristökeskus SYKE, kuntien ympäristönsuojeluviranomaiset, Poliisi, Rajavartiolaitos sekä Tulli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- Esitutkintalain (805/2011) mukaisina esitutkintaviranomaisina: Poliisi, Rajavartiolaitos ja Tulli</a:t>
            </a:r>
            <a:br>
              <a:rPr lang="fi-FI" sz="2200" dirty="0" smtClean="0"/>
            </a:b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- Tullin </a:t>
            </a:r>
            <a:r>
              <a:rPr lang="fi-FI" sz="2200" dirty="0"/>
              <a:t>asema valvonnassa — luvat, vientikiellot, rajoitukset</a:t>
            </a:r>
            <a:br>
              <a:rPr lang="fi-FI" sz="2200" dirty="0"/>
            </a:b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- Tullin </a:t>
            </a:r>
            <a:r>
              <a:rPr lang="fi-FI" sz="2200" dirty="0"/>
              <a:t>asema esitutkintaviranomaisena — kun edellä mainittuja edellytyksiä on rikottu.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8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Tullivalvonnan roolista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200" dirty="0" smtClean="0"/>
              <a:t>- Valvonta rajoilla: tuonnin / viennin / kauttakuljetuksen edellytykset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/>
              <a:t>	</a:t>
            </a:r>
            <a:r>
              <a:rPr lang="fi-FI" sz="2200" dirty="0" smtClean="0"/>
              <a:t>- Vaadittavat asiakirjat oltava asetettaessa tullimenettelyyn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Asiakirjojen aitous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- Tavaran on vastattava asiakirjoja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- Epäilys ja/tai vihje, etteivät asiassa ole toimittu lainmukaisesti: </a:t>
            </a:r>
            <a:br>
              <a:rPr lang="fi-FI" sz="2200" dirty="0" smtClean="0"/>
            </a:br>
            <a:r>
              <a:rPr lang="fi-FI" sz="2200" dirty="0"/>
              <a:t/>
            </a:r>
            <a:br>
              <a:rPr lang="fi-FI" sz="2200" dirty="0"/>
            </a:br>
            <a:r>
              <a:rPr lang="fi-FI" sz="2200" dirty="0" smtClean="0"/>
              <a:t>	&gt; Tavarantarkastus – mahdollinen laboratoriotutkimus ja lausunto</a:t>
            </a:r>
            <a:br>
              <a:rPr lang="fi-FI" sz="2200" dirty="0" smtClean="0"/>
            </a:br>
            <a:r>
              <a:rPr lang="fi-FI" sz="2200" dirty="0"/>
              <a:t>	</a:t>
            </a:r>
            <a:r>
              <a:rPr lang="fi-FI" sz="2200" dirty="0" smtClean="0"/>
              <a:t>&gt; Asiantuntijaviranomaisena SYKE / ELY-keskus suorittaa tarkastuksen, jossa Tulli 		   paikalla &gt; asiantuntijalausunnon pyytäminen SYKE / ELY-keskus.</a:t>
            </a:r>
            <a:endParaRPr lang="fi-FI" sz="22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26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933450" y="31752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Ympäristörikosten tutkinta Tullissa - Tutkinnan käynnistyminen – asiantuntijaviranomaisen rooli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2000" b="0" dirty="0" smtClean="0"/>
              <a:t>- Tilanteessa, jossa SYKE / ELY-keskus toteaa, etteivät viennin / tuonnin lainmukaiset edellytykset täyty, ja on vähintään olemassa vaara, että ympäristölle/luonnolle aiheutuisi haittaa ja/tai vaaraa:</a:t>
            </a:r>
            <a:br>
              <a:rPr lang="fi-FI" sz="2000" b="0" dirty="0" smtClean="0"/>
            </a:b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b="0" dirty="0" smtClean="0"/>
              <a:t>- Tuotteiden haltuunotto, josta annetaan todistus asiakkaalle</a:t>
            </a:r>
            <a:br>
              <a:rPr lang="fi-FI" sz="2000" b="0" dirty="0" smtClean="0"/>
            </a:b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b="0" dirty="0" smtClean="0"/>
              <a:t>- Tutkintapyynnön esittäminen Tullin tutkintaan</a:t>
            </a:r>
            <a:br>
              <a:rPr lang="fi-FI" sz="2000" b="0" dirty="0" smtClean="0"/>
            </a:br>
            <a:r>
              <a:rPr lang="fi-FI" sz="2000" b="0" dirty="0"/>
              <a:t>		</a:t>
            </a:r>
            <a:r>
              <a:rPr lang="fi-FI" sz="2000" b="0" dirty="0" smtClean="0"/>
              <a:t>- Liitteeksi lähetykselle esitetyt asiakirjat, tulli-ilmoitus, SYKE / ELY-			   keskuksen lausunto sis. </a:t>
            </a:r>
            <a:r>
              <a:rPr lang="fi-FI" sz="2000" b="0" dirty="0"/>
              <a:t>o</a:t>
            </a:r>
            <a:r>
              <a:rPr lang="fi-FI" sz="2000" b="0" dirty="0" smtClean="0"/>
              <a:t>ikeudellisen arvioinnin epäillystä 				   lainvastaisuudesta</a:t>
            </a:r>
            <a:br>
              <a:rPr lang="fi-FI" sz="2000" b="0" dirty="0" smtClean="0"/>
            </a:br>
            <a:r>
              <a:rPr lang="fi-FI" sz="2000" b="0" dirty="0"/>
              <a:t>	</a:t>
            </a:r>
            <a:r>
              <a:rPr lang="fi-FI" sz="2000" b="0" dirty="0" smtClean="0"/>
              <a:t>	- Tuotteet on tärkeää olla yksilöity tutkintapyynnön sisällössä</a:t>
            </a:r>
            <a:br>
              <a:rPr lang="fi-FI" sz="2000" b="0" dirty="0" smtClean="0"/>
            </a:b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- Tullin suorittama tarkastus ilman </a:t>
            </a:r>
            <a:r>
              <a:rPr lang="fi-FI" sz="2000" b="0" dirty="0" err="1" smtClean="0"/>
              <a:t>SYKEn</a:t>
            </a:r>
            <a:r>
              <a:rPr lang="fi-FI" sz="2000" b="0" dirty="0" smtClean="0"/>
              <a:t> osallisuutta ”ei menesty” oikeusprosessi -vaiheessa 		</a:t>
            </a:r>
            <a:r>
              <a:rPr lang="fi-FI" sz="2000" dirty="0" smtClean="0"/>
              <a:t>- erityisasiantuntijoiden merkitys olennaisen tärkeää esitutkinnan 				  onnistumiselle.</a:t>
            </a:r>
            <a:endParaRPr lang="fi-FI" sz="20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0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18607" y="2044323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Jätesiirto tapaus v. 2011 - 2012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9" y="3369886"/>
            <a:ext cx="40671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Alkunäytös…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716505"/>
            <a:ext cx="10515598" cy="4090737"/>
          </a:xfrm>
        </p:spPr>
        <p:txBody>
          <a:bodyPr>
            <a:noAutofit/>
          </a:bodyPr>
          <a:lstStyle/>
          <a:p>
            <a:r>
              <a:rPr lang="fi-FI" sz="2000" dirty="0" smtClean="0"/>
              <a:t>SYKE oli kesällä 2011 lähestynyt yrityksiä ohjeistuksella, jotka olivat harjoittaneet vientiä tiettyihin maihin Afrikan mantereella</a:t>
            </a:r>
          </a:p>
          <a:p>
            <a:r>
              <a:rPr lang="fi-FI" sz="2000" dirty="0" smtClean="0"/>
              <a:t>Edellä mainittujen yritysten viennit olivat koostuneet pääsääntöisesti käytetystä elektroniikasta sekä käytetyistä ajoneuvoista ja niiden osista</a:t>
            </a:r>
          </a:p>
          <a:p>
            <a:r>
              <a:rPr lang="fi-FI" sz="2000" dirty="0" smtClean="0"/>
              <a:t>SYKE ja Tulli suorittivat loppuvuodesta 2011 tehostettua vientivalvontaa yllä mainittujen toimijoiden osalta</a:t>
            </a:r>
          </a:p>
          <a:p>
            <a:r>
              <a:rPr lang="fi-FI" sz="2000" dirty="0" smtClean="0"/>
              <a:t>Eräs tarkastukseen valittu merikontti sisälsi mm. käytettyä elektroniikkaa (televisioita, tietokoneita, jääkaappeja, autonosia yms.) </a:t>
            </a:r>
          </a:p>
          <a:p>
            <a:r>
              <a:rPr lang="fi-FI" sz="2000" dirty="0" smtClean="0"/>
              <a:t>Syytä epäillä rikoslain (39/1889) 48 luvun 1 § mukaista ympäristön turmelemista.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7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E35A724-B87B-8B4A-A6D1-FC49FB1A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1628274"/>
            <a:ext cx="6448926" cy="38420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fi-FI" altLang="fi-FI" sz="4000" dirty="0" smtClean="0"/>
              <a:t>Strategiset tavoitteet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 smtClean="0"/>
              <a:t>- Keskeinen </a:t>
            </a:r>
            <a:r>
              <a:rPr lang="fi-FI" altLang="fi-FI" sz="2000" b="0" dirty="0"/>
              <a:t>toimija rajat ylittävässä </a:t>
            </a:r>
            <a:r>
              <a:rPr lang="fi-FI" altLang="fi-FI" sz="2000" b="0" dirty="0" smtClean="0"/>
              <a:t>talousrikostorjunnassa</a:t>
            </a:r>
            <a:r>
              <a:rPr lang="fi-FI" altLang="fi-FI" sz="2000" b="0" dirty="0"/>
              <a:t>, </a:t>
            </a:r>
            <a:r>
              <a:rPr lang="fi-FI" altLang="fi-FI" sz="2000" b="0" dirty="0" smtClean="0"/>
              <a:t>   </a:t>
            </a:r>
            <a:br>
              <a:rPr lang="fi-FI" altLang="fi-FI" sz="2000" b="0" dirty="0" smtClean="0"/>
            </a:br>
            <a:r>
              <a:rPr lang="fi-FI" altLang="fi-FI" sz="2000" b="0" dirty="0"/>
              <a:t> </a:t>
            </a:r>
            <a:r>
              <a:rPr lang="fi-FI" altLang="fi-FI" sz="2000" b="0" dirty="0" smtClean="0"/>
              <a:t> erityisesti </a:t>
            </a:r>
            <a:r>
              <a:rPr lang="fi-FI" altLang="fi-FI" sz="2000" b="0" dirty="0"/>
              <a:t>liiketoiminnan yhteydessä/muodossa tapahtuvien </a:t>
            </a:r>
            <a:r>
              <a:rPr lang="fi-FI" altLang="fi-FI" sz="2000" b="0" dirty="0" smtClean="0"/>
              <a:t> </a:t>
            </a:r>
            <a:br>
              <a:rPr lang="fi-FI" altLang="fi-FI" sz="2000" b="0" dirty="0" smtClean="0"/>
            </a:br>
            <a:r>
              <a:rPr lang="fi-FI" altLang="fi-FI" sz="2000" b="0" dirty="0"/>
              <a:t> </a:t>
            </a:r>
            <a:r>
              <a:rPr lang="fi-FI" altLang="fi-FI" sz="2000" b="0" dirty="0" smtClean="0"/>
              <a:t> rikosten torjunnassa.</a:t>
            </a:r>
            <a:br>
              <a:rPr lang="fi-FI" altLang="fi-FI" sz="2000" b="0" dirty="0" smtClean="0"/>
            </a:br>
            <a:r>
              <a:rPr lang="fi-FI" altLang="fi-FI" sz="2000" b="0" dirty="0"/>
              <a:t/>
            </a:r>
            <a:br>
              <a:rPr lang="fi-FI" altLang="fi-FI" sz="2000" b="0" dirty="0"/>
            </a:br>
            <a:r>
              <a:rPr lang="fi-FI" altLang="fi-FI" sz="2000" b="0" dirty="0" smtClean="0"/>
              <a:t>- Merkittävä </a:t>
            </a:r>
            <a:r>
              <a:rPr lang="fi-FI" altLang="fi-FI" sz="2000" b="0" dirty="0"/>
              <a:t>toimija rajat ylittävän, ammattimaisen 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/>
              <a:t> </a:t>
            </a:r>
            <a:r>
              <a:rPr lang="fi-FI" altLang="fi-FI" sz="2000" b="0" dirty="0" smtClean="0"/>
              <a:t> ja </a:t>
            </a:r>
            <a:r>
              <a:rPr lang="fi-FI" altLang="fi-FI" sz="2000" b="0" dirty="0"/>
              <a:t>muun vakavan rikollisuuden torjunnassa – 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 smtClean="0"/>
              <a:t>  tuottaa </a:t>
            </a:r>
            <a:r>
              <a:rPr lang="fi-FI" altLang="fi-FI" sz="2000" b="0" dirty="0"/>
              <a:t>lisäarvoa kansalliselle vakavan rikollisuuden 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/>
              <a:t> </a:t>
            </a:r>
            <a:r>
              <a:rPr lang="fi-FI" altLang="fi-FI" sz="2000" b="0" dirty="0" smtClean="0"/>
              <a:t> torjunnalle</a:t>
            </a:r>
            <a:r>
              <a:rPr lang="fi-FI" altLang="fi-FI" sz="2000" b="0" dirty="0"/>
              <a:t>.</a:t>
            </a:r>
            <a:r>
              <a:rPr lang="fi-FI" altLang="fi-FI" sz="4800" b="0" dirty="0">
                <a:solidFill>
                  <a:schemeClr val="tx2"/>
                </a:solidFill>
              </a:rPr>
              <a:t/>
            </a:r>
            <a:br>
              <a:rPr lang="fi-FI" altLang="fi-FI" sz="4800" b="0" dirty="0">
                <a:solidFill>
                  <a:schemeClr val="tx2"/>
                </a:solidFill>
              </a:rPr>
            </a:br>
            <a:endParaRPr lang="fi-FI" b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853DA1-98D2-BA49-BDC2-7081FB87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48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yytä epäillä…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716505"/>
            <a:ext cx="10515598" cy="4090737"/>
          </a:xfrm>
        </p:spPr>
        <p:txBody>
          <a:bodyPr>
            <a:normAutofit/>
          </a:bodyPr>
          <a:lstStyle/>
          <a:p>
            <a:r>
              <a:rPr lang="fi-FI" sz="2000" dirty="0" smtClean="0"/>
              <a:t>Liiketoimintaa harjoitettiin toiminimellä</a:t>
            </a:r>
          </a:p>
          <a:p>
            <a:r>
              <a:rPr lang="fi-FI" sz="2000" dirty="0" smtClean="0"/>
              <a:t>Vuosien 2009 – 2011 aikana todettiin noin 280 vientiä, joiden tilastoarvo viennissä noin      1 000 000 miljoonaa euroa</a:t>
            </a:r>
          </a:p>
          <a:p>
            <a:r>
              <a:rPr lang="fi-FI" sz="2000" dirty="0" smtClean="0"/>
              <a:t>Tavarat oli eri tahojen toimesta kerätty merikontteihin</a:t>
            </a:r>
          </a:p>
          <a:p>
            <a:r>
              <a:rPr lang="fi-FI" sz="2000" dirty="0" smtClean="0"/>
              <a:t>Keräilykontteja ollut sijoitettuna eri puolilla Etelä-Suomea</a:t>
            </a:r>
          </a:p>
          <a:p>
            <a:r>
              <a:rPr lang="fi-FI" sz="2000" dirty="0" smtClean="0"/>
              <a:t>Epäiltyinä kolme Suomessa asuvaa mieshenkilöä.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3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yytä epäillä…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716505"/>
            <a:ext cx="10515598" cy="4090737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Sähkö- ja elektroniikkajätteen luokittelusta: televisiot, tietokoneet jne. osalta ei ole ehdotonta vientikieltoa, mutta on oltava esittää laitekohtainen käyttökuntoisuustodistus</a:t>
            </a:r>
          </a:p>
          <a:p>
            <a:r>
              <a:rPr lang="fi-FI" sz="2000" dirty="0" smtClean="0"/>
              <a:t>Otsonikerrosta heikentäviä yhdisteitä sisältävien laitteiden vienti on kielletty (EU:n otsoniasetus 1005/2009 15 artikla): esim. kylmälaitteet, jotka sisältävät R12 kylmäainetta (klooripitoiset CFC- ja HCFC-kaasut)</a:t>
            </a:r>
          </a:p>
          <a:p>
            <a:r>
              <a:rPr lang="fi-FI" sz="2000" dirty="0" smtClean="0"/>
              <a:t>Lyijyakkujen vienti on kielletty (</a:t>
            </a:r>
            <a:r>
              <a:rPr lang="fi-FI" sz="2000" dirty="0" err="1" smtClean="0"/>
              <a:t>konsolidoitu</a:t>
            </a:r>
            <a:r>
              <a:rPr lang="fi-FI" sz="2000" dirty="0" smtClean="0"/>
              <a:t> jätteensiirtoasetus EY N:o 1013/2006)</a:t>
            </a:r>
          </a:p>
          <a:p>
            <a:r>
              <a:rPr lang="fi-FI" sz="2000" dirty="0" smtClean="0"/>
              <a:t>Käytetyissä autonrenkaissa on oltava laillinen kulutuspinta</a:t>
            </a:r>
          </a:p>
          <a:p>
            <a:r>
              <a:rPr lang="fi-FI" sz="2000" dirty="0" smtClean="0"/>
              <a:t>Ajoneuvojen on oltava toimintakuntoisia.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38199" y="474019"/>
            <a:ext cx="10515600" cy="967938"/>
          </a:xfrm>
        </p:spPr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yytä epäillä…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199" y="930443"/>
            <a:ext cx="10992853" cy="5211596"/>
          </a:xfrm>
        </p:spPr>
        <p:txBody>
          <a:bodyPr>
            <a:normAutofit fontScale="25000" lnSpcReduction="20000"/>
          </a:bodyPr>
          <a:lstStyle/>
          <a:p>
            <a:r>
              <a:rPr lang="fi-FI" sz="6400" dirty="0" smtClean="0"/>
              <a:t>Merikontteja eri puolilla Suomen satamia, joissa kaikissa oli viejänä Suomessa </a:t>
            </a:r>
            <a:r>
              <a:rPr lang="fi-FI" sz="6400" smtClean="0"/>
              <a:t>toimiva yritys</a:t>
            </a:r>
            <a:endParaRPr lang="fi-FI" sz="6400" dirty="0" smtClean="0"/>
          </a:p>
          <a:p>
            <a:r>
              <a:rPr lang="fi-FI" sz="6400" dirty="0" smtClean="0"/>
              <a:t>Epäiltyinä: yrityksen edustaja sekä kaksi muuta henkilöä eri puolilta Suomea</a:t>
            </a:r>
          </a:p>
          <a:p>
            <a:r>
              <a:rPr lang="fi-FI" sz="6400" dirty="0" smtClean="0"/>
              <a:t>Epäillyt rikokset: </a:t>
            </a:r>
          </a:p>
          <a:p>
            <a:pPr lvl="1"/>
            <a:r>
              <a:rPr lang="fi-FI" sz="6400" dirty="0" smtClean="0"/>
              <a:t>Ympäristön turmeleminen, 10.11.2011		hlö x</a:t>
            </a:r>
          </a:p>
          <a:p>
            <a:pPr lvl="1"/>
            <a:r>
              <a:rPr lang="fi-FI" sz="6400" dirty="0" smtClean="0"/>
              <a:t>Ympäristön turmeleminen, 29.11.2011		hlöt x ja y</a:t>
            </a:r>
          </a:p>
          <a:p>
            <a:pPr lvl="1"/>
            <a:r>
              <a:rPr lang="fi-FI" sz="6400" dirty="0" smtClean="0"/>
              <a:t>Ympäristön turmeleminen, 29.2.2012		hlöt x ja z</a:t>
            </a:r>
          </a:p>
          <a:p>
            <a:pPr lvl="1"/>
            <a:r>
              <a:rPr lang="fi-FI" sz="6400" dirty="0" smtClean="0"/>
              <a:t>Tulliselvitysrikos, 10.11.2011			hlö x</a:t>
            </a:r>
          </a:p>
          <a:p>
            <a:pPr lvl="1"/>
            <a:r>
              <a:rPr lang="fi-FI" sz="6400" dirty="0" smtClean="0"/>
              <a:t>Tulliselvitysrikos, 29.11.2011			hlöt x ja y</a:t>
            </a:r>
          </a:p>
          <a:p>
            <a:pPr lvl="1"/>
            <a:r>
              <a:rPr lang="fi-FI" sz="6400" dirty="0" smtClean="0"/>
              <a:t>Tulliselvitysrikos, 29.2.2012			hlöt x ja z</a:t>
            </a:r>
          </a:p>
          <a:p>
            <a:pPr lvl="1"/>
            <a:r>
              <a:rPr lang="fi-FI" sz="6400" dirty="0" smtClean="0"/>
              <a:t>Vaarallisten aineiden kuljetusrikos, 29.2.2012	hlöt x ja z</a:t>
            </a:r>
          </a:p>
          <a:p>
            <a:pPr lvl="1"/>
            <a:r>
              <a:rPr lang="fi-FI" sz="6400" dirty="0" smtClean="0"/>
              <a:t>Törkeä kirjanpitorikos, 1.1.2008 – 29.2.2012	hlö x</a:t>
            </a:r>
          </a:p>
          <a:p>
            <a:r>
              <a:rPr lang="fi-FI" sz="6400" dirty="0" smtClean="0"/>
              <a:t>Liiketoimintakiellon edellytysten tutkinta (Laki liiketoimintakiellosta 1059/1985).</a:t>
            </a:r>
          </a:p>
          <a:p>
            <a:pPr marL="457200" lvl="1" indent="0"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 smtClean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lang="fi-FI" dirty="0" smtClean="0"/>
              <a:t>yytä epäillä - esitutkintatoimenpiteet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564105"/>
            <a:ext cx="10515598" cy="4577933"/>
          </a:xfrm>
        </p:spPr>
        <p:txBody>
          <a:bodyPr>
            <a:normAutofit fontScale="77500" lnSpcReduction="20000"/>
          </a:bodyPr>
          <a:lstStyle/>
          <a:p>
            <a:r>
              <a:rPr lang="fi-FI" sz="2000" dirty="0" smtClean="0"/>
              <a:t>Tehty pakkokeinolain (806/2011) 7 luvun mukainen takavarikko </a:t>
            </a:r>
            <a:r>
              <a:rPr lang="fi-FI" sz="2000" dirty="0" err="1" smtClean="0"/>
              <a:t>SYKEn</a:t>
            </a:r>
            <a:r>
              <a:rPr lang="fi-FI" sz="2000" dirty="0" smtClean="0"/>
              <a:t> jätteiksi luokittelemiin tuotteisiin</a:t>
            </a:r>
          </a:p>
          <a:p>
            <a:r>
              <a:rPr lang="fi-FI" sz="2000" dirty="0" smtClean="0"/>
              <a:t>Pakkokeinolain mukainen kotietsintä ja asiakirjojen takavarikointi</a:t>
            </a:r>
          </a:p>
          <a:p>
            <a:r>
              <a:rPr lang="fi-FI" sz="2000" dirty="0" smtClean="0"/>
              <a:t>Epäiltyjen rikosten mukaisia kuulusteluita</a:t>
            </a:r>
          </a:p>
          <a:p>
            <a:r>
              <a:rPr lang="fi-FI" sz="2000" dirty="0" smtClean="0"/>
              <a:t>Pyydetty/saatu asiantuntijalausuntoja: </a:t>
            </a:r>
          </a:p>
          <a:p>
            <a:pPr lvl="1"/>
            <a:r>
              <a:rPr lang="fi-FI" sz="2085" dirty="0" smtClean="0"/>
              <a:t>Verottajan lausunto (liiketoiminta / kirjanpito)</a:t>
            </a:r>
          </a:p>
          <a:p>
            <a:pPr lvl="1"/>
            <a:r>
              <a:rPr lang="fi-FI" sz="2085" dirty="0" err="1" smtClean="0"/>
              <a:t>SYKEn</a:t>
            </a:r>
            <a:r>
              <a:rPr lang="fi-FI" sz="2085" dirty="0" smtClean="0"/>
              <a:t> lausunto (jätteet)</a:t>
            </a:r>
            <a:endParaRPr lang="fi-FI" dirty="0"/>
          </a:p>
          <a:p>
            <a:pPr lvl="1"/>
            <a:r>
              <a:rPr lang="fi-FI" sz="2085" dirty="0" smtClean="0"/>
              <a:t>Velvoitteidenhoitoselvitys (VHS) Verottajalta</a:t>
            </a:r>
          </a:p>
          <a:p>
            <a:r>
              <a:rPr lang="fi-FI" sz="2000" dirty="0" smtClean="0"/>
              <a:t>Selvitetty käytettyjen autojen kauppiaita (ELY-keskus), jonka osalta lähinnä viranomaisyhteistyötä, jolla ei ollut vaikutusta esitutkintaan.</a:t>
            </a:r>
            <a:endParaRPr lang="fi-FI" sz="20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2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Oikeusprosessi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580147"/>
            <a:ext cx="10515598" cy="4090737"/>
          </a:xfrm>
        </p:spPr>
        <p:txBody>
          <a:bodyPr>
            <a:noAutofit/>
          </a:bodyPr>
          <a:lstStyle/>
          <a:p>
            <a:r>
              <a:rPr lang="fi-FI" sz="1600" dirty="0" smtClean="0"/>
              <a:t>Hlö x: </a:t>
            </a:r>
          </a:p>
          <a:p>
            <a:pPr lvl="1"/>
            <a:r>
              <a:rPr lang="fi-FI" sz="1600" dirty="0"/>
              <a:t>T</a:t>
            </a:r>
            <a:r>
              <a:rPr lang="fi-FI" sz="1600" dirty="0" smtClean="0"/>
              <a:t>örkeä kirjanpitorikos, josta vastaaja tuomittiin käräjäoikeudessa viideksi kuukaudeksi ehdolliseen vankeuteen sekä määrättiin liiketoimintakieltoon</a:t>
            </a:r>
          </a:p>
          <a:p>
            <a:pPr lvl="1"/>
            <a:r>
              <a:rPr lang="fi-FI" sz="1600" dirty="0" smtClean="0"/>
              <a:t>Tuomittu rikoshyöty yht. 9 866 euroa pitämättömästä kirjanpidosta</a:t>
            </a:r>
          </a:p>
          <a:p>
            <a:pPr lvl="1"/>
            <a:r>
              <a:rPr lang="fi-FI" sz="1600" dirty="0" smtClean="0"/>
              <a:t>Hovioikeudessa syyksi luettiin ympäristön turmelemisen yritys ja tulliselvitysrikos.</a:t>
            </a:r>
          </a:p>
          <a:p>
            <a:r>
              <a:rPr lang="fi-FI" sz="1600" dirty="0" smtClean="0"/>
              <a:t>Hlö z: </a:t>
            </a:r>
          </a:p>
          <a:p>
            <a:pPr lvl="1"/>
            <a:r>
              <a:rPr lang="fi-FI" sz="1600" dirty="0" smtClean="0"/>
              <a:t>ympäristön turmeleminen, tulliselvitysrikos ja vaarallisten aineiden kuljetusrikos, josta vastaaja tuomittiin 45 päiväksi ehdolliseen vankeuteen. Ei valittanut tuomiosta.</a:t>
            </a:r>
          </a:p>
          <a:p>
            <a:r>
              <a:rPr lang="fi-FI" sz="1600" dirty="0"/>
              <a:t>Hlö </a:t>
            </a:r>
            <a:r>
              <a:rPr lang="fi-FI" sz="1600" dirty="0" smtClean="0"/>
              <a:t>y: </a:t>
            </a:r>
            <a:endParaRPr lang="fi-FI" sz="1600" dirty="0"/>
          </a:p>
          <a:p>
            <a:pPr lvl="1"/>
            <a:r>
              <a:rPr lang="fi-FI" sz="1600" dirty="0" smtClean="0"/>
              <a:t>Hovioikeudessa vastaaja vapautettiin syytteistä (ympäristön turmelemisen yritys, tulliselvitysrikos).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51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Tuomion perusteluvelvollisuudesta…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0" y="1716505"/>
            <a:ext cx="10515598" cy="4090737"/>
          </a:xfrm>
        </p:spPr>
        <p:txBody>
          <a:bodyPr>
            <a:normAutofit/>
          </a:bodyPr>
          <a:lstStyle/>
          <a:p>
            <a:r>
              <a:rPr lang="fi-FI" sz="2000" dirty="0" smtClean="0"/>
              <a:t>Kirjanpitoa ei ollut pidetty – kirjanpitovelvollinen vaikeutti tällä oikean ja riittävän kuvan saamista kirjanpitovelvollisen toiminnan tuloksesta ja taloudellisesta asemasta</a:t>
            </a:r>
          </a:p>
          <a:p>
            <a:r>
              <a:rPr lang="fi-FI" sz="2000" dirty="0" smtClean="0"/>
              <a:t>Lyijyakkujen osalta tuli kyseeseen vaarallisten aineiden kuljetusrikos ja tulliselvitysrikos, koska tulli-ilmoitukset oli annettu puutteellisin / väärin tiedoin, kieltotavaraa</a:t>
            </a:r>
          </a:p>
          <a:p>
            <a:r>
              <a:rPr lang="fi-FI" sz="2000" dirty="0" smtClean="0"/>
              <a:t>Verottajan kohdistama tarkastus yritykseen tuloverotuksen osalta – hallinnollinen menettely – ei johtanut esitutkintaan.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50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Oikeudellinen arviointi – näytön arviointi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838202" y="1612232"/>
            <a:ext cx="10515598" cy="4090737"/>
          </a:xfrm>
        </p:spPr>
        <p:txBody>
          <a:bodyPr>
            <a:noAutofit/>
          </a:bodyPr>
          <a:lstStyle/>
          <a:p>
            <a:r>
              <a:rPr lang="fi-FI" sz="1800" dirty="0" smtClean="0"/>
              <a:t>Teko tulkittiin yrityksenä – ei ollut poistunut maasta</a:t>
            </a:r>
          </a:p>
          <a:p>
            <a:r>
              <a:rPr lang="fi-FI" sz="1800" dirty="0" smtClean="0"/>
              <a:t>SER-luokittelun osalta lainsäädäntö ei ollut vielä voimassa – Jätteensiirtoasetusta on täydennetty kansallisella lainsäädännöllä: jätteiden kansainvälisiä siirtoja koskevia säännöksiä on sisällytetty jätelakiin (646/2011) ja jäteasetukseen (179/2012) sekä rikoslain (39/1889) ympäristörikoksia koskevaan 48 lukuun. Lisäksi on annettu tarkentava Valtioneuvoston asetus sähkö- ja elektroniikkalaiteromusta (519/2014), 10 § kansainväliset siirrot</a:t>
            </a:r>
          </a:p>
          <a:p>
            <a:r>
              <a:rPr lang="fi-FI" sz="1800" dirty="0" smtClean="0"/>
              <a:t>Tulliselvitysrikos, koska ei luokiteltu jätteeksi, ei myöskään ollut rajoituksenalaista</a:t>
            </a:r>
          </a:p>
          <a:p>
            <a:r>
              <a:rPr lang="fi-FI" sz="1800" dirty="0" smtClean="0"/>
              <a:t>Tarkastuksen suoritti Tulli – ei ole asiantuntijaviranomainen</a:t>
            </a:r>
          </a:p>
          <a:p>
            <a:r>
              <a:rPr lang="fi-FI" sz="1800" dirty="0" smtClean="0"/>
              <a:t>Tuotteita ei ollut yksilöity – käytettyjen akkujen osalta?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 hidden="1">
            <a:extLst>
              <a:ext uri="{FF2B5EF4-FFF2-40B4-BE49-F238E27FC236}">
                <a16:creationId xmlns:a16="http://schemas.microsoft.com/office/drawing/2014/main" id="{D583F500-08C0-9440-A419-F7E683A2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94B28AE-32D5-514E-A393-D999086AB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6944" y="1700462"/>
            <a:ext cx="10346698" cy="4114801"/>
          </a:xfrm>
        </p:spPr>
        <p:txBody>
          <a:bodyPr>
            <a:normAutofit fontScale="62500" lnSpcReduction="20000"/>
          </a:bodyPr>
          <a:lstStyle/>
          <a:p>
            <a:r>
              <a:rPr lang="fi-FI" sz="5100" b="1" dirty="0" smtClean="0"/>
              <a:t>Ympäristörikosten torjunta – Yhdessä olemme enemmän - Yhteydenotot</a:t>
            </a:r>
          </a:p>
          <a:p>
            <a:endParaRPr lang="fi-FI" sz="3600" b="1" dirty="0"/>
          </a:p>
          <a:p>
            <a:endParaRPr lang="fi-FI" sz="3600" b="1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sz="3500" dirty="0" smtClean="0"/>
              <a:t>Kirjalliset tutkintapyynnöt, osoitettuna: </a:t>
            </a:r>
            <a:r>
              <a:rPr lang="fi-FI" sz="3500" dirty="0" smtClean="0">
                <a:hlinkClick r:id="rId3"/>
              </a:rPr>
              <a:t>tutkinta.talrikhki@tulli.fi</a:t>
            </a:r>
            <a:endParaRPr lang="fi-FI" sz="3500" dirty="0" smtClean="0"/>
          </a:p>
          <a:p>
            <a:endParaRPr lang="fi-FI" sz="3500" dirty="0"/>
          </a:p>
          <a:p>
            <a:r>
              <a:rPr lang="fi-FI" sz="3500" dirty="0" smtClean="0"/>
              <a:t>Vihjeet, pyydetään osoittamaan: </a:t>
            </a:r>
            <a:r>
              <a:rPr lang="fi-FI" sz="3500" dirty="0" smtClean="0">
                <a:hlinkClick r:id="rId4"/>
              </a:rPr>
              <a:t>ATI.analyysiyksikko@tulli.fi</a:t>
            </a:r>
            <a:endParaRPr lang="fi-FI" sz="3500" dirty="0" smtClean="0"/>
          </a:p>
          <a:p>
            <a:endParaRPr lang="fi-FI" sz="3500" dirty="0"/>
          </a:p>
          <a:p>
            <a:r>
              <a:rPr lang="fi-FI" sz="3500" dirty="0" smtClean="0"/>
              <a:t>Kiitos.</a:t>
            </a:r>
          </a:p>
          <a:p>
            <a:endParaRPr lang="fi-FI" dirty="0" smtClean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2C0494-5D77-1C4B-A5EC-3D81F262CE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0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3"/>
          </p:nvPr>
        </p:nvSpPr>
        <p:spPr>
          <a:xfrm>
            <a:off x="3206592" y="6170220"/>
            <a:ext cx="5778816" cy="426412"/>
          </a:xfrm>
        </p:spPr>
        <p:txBody>
          <a:bodyPr/>
          <a:lstStyle/>
          <a:p>
            <a:pPr algn="ctr"/>
            <a:r>
              <a:rPr lang="fi-FI" sz="3200" b="1" dirty="0" smtClean="0"/>
              <a:t>Kiitos mielenkiinnosta!</a:t>
            </a:r>
            <a:endParaRPr lang="fi-FI" sz="3200" b="1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34507"/>
          </a:xfrm>
        </p:spPr>
      </p:pic>
    </p:spTree>
    <p:extLst>
      <p:ext uri="{BB962C8B-B14F-4D97-AF65-F5344CB8AC3E}">
        <p14:creationId xmlns:p14="http://schemas.microsoft.com/office/powerpoint/2010/main" val="28111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69955" y="1828801"/>
            <a:ext cx="6392779" cy="350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fi-FI" altLang="fi-FI" sz="2800" dirty="0" smtClean="0"/>
              <a:t>Rikostutkinta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/>
              <a:t/>
            </a:r>
            <a:br>
              <a:rPr lang="fi-FI" altLang="fi-FI" sz="2000" b="0" dirty="0"/>
            </a:br>
            <a:r>
              <a:rPr lang="fi-FI" altLang="fi-FI" sz="2000" b="0" dirty="0" smtClean="0"/>
              <a:t>- </a:t>
            </a:r>
            <a:r>
              <a:rPr lang="fi-FI" altLang="fi-FI" sz="1600" b="0" dirty="0" smtClean="0"/>
              <a:t>Esitutkinnan </a:t>
            </a:r>
            <a:r>
              <a:rPr lang="fi-FI" altLang="fi-FI" sz="1600" b="0" dirty="0"/>
              <a:t>ammattilainen ulkomaankauppaan liittyvissä rikosasioissa ja siihen liittyvän verotuksen </a:t>
            </a:r>
            <a:r>
              <a:rPr lang="fi-FI" altLang="fi-FI" sz="1600" b="0" dirty="0" smtClean="0"/>
              <a:t>osaaja</a:t>
            </a:r>
            <a:br>
              <a:rPr lang="fi-FI" altLang="fi-FI" sz="1600" b="0" dirty="0" smtClean="0"/>
            </a:br>
            <a:r>
              <a:rPr lang="fi-FI" altLang="fi-FI" sz="1600" b="0" dirty="0"/>
              <a:t/>
            </a:r>
            <a:br>
              <a:rPr lang="fi-FI" altLang="fi-FI" sz="1600" b="0" dirty="0"/>
            </a:br>
            <a:r>
              <a:rPr lang="fi-FI" altLang="fi-FI" sz="1600" b="0" dirty="0" smtClean="0"/>
              <a:t>- Ulkomaankaupan </a:t>
            </a:r>
            <a:r>
              <a:rPr lang="fi-FI" altLang="fi-FI" sz="1600" b="0" dirty="0"/>
              <a:t>rakenteiden ja siihen liittyvän logistiikan </a:t>
            </a:r>
            <a:r>
              <a:rPr lang="fi-FI" altLang="fi-FI" sz="1600" b="0" dirty="0" smtClean="0"/>
              <a:t>asiantuntija</a:t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- EU:n </a:t>
            </a:r>
            <a:r>
              <a:rPr lang="fi-FI" altLang="fi-FI" sz="1600" b="0" dirty="0" err="1" smtClean="0"/>
              <a:t>sisä</a:t>
            </a:r>
            <a:r>
              <a:rPr lang="fi-FI" altLang="fi-FI" sz="1600" b="0" dirty="0" smtClean="0"/>
              <a:t>- ja ulkopuolinen liikenne</a:t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- Yhteistyö/tiedonvaihto päivittäistä eri maiden välillä</a:t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- Kv. yhteistyö / tullien välinen yhteistyö (KV-sopimukset, 	virka- ja oikeusavut)</a:t>
            </a:r>
            <a:br>
              <a:rPr lang="fi-FI" altLang="fi-FI" sz="1600" b="0" dirty="0" smtClean="0"/>
            </a:br>
            <a:r>
              <a:rPr lang="fi-FI" altLang="fi-FI" sz="1600" b="0" dirty="0" smtClean="0"/>
              <a:t>	- Operaatiot</a:t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- Yhteistyön erityismuodot</a:t>
            </a:r>
            <a:r>
              <a:rPr lang="fi-FI" altLang="fi-FI" sz="1600" b="0" dirty="0"/>
              <a:t> </a:t>
            </a:r>
            <a:r>
              <a:rPr lang="fi-FI" altLang="fi-FI" sz="1600" b="0" dirty="0" smtClean="0"/>
              <a:t>esim. JIT</a:t>
            </a:r>
            <a:br>
              <a:rPr lang="fi-FI" altLang="fi-FI" sz="1600" b="0" dirty="0" smtClean="0"/>
            </a:br>
            <a:r>
              <a:rPr lang="fi-FI" altLang="fi-FI" sz="1600" b="0" dirty="0"/>
              <a:t/>
            </a:r>
            <a:br>
              <a:rPr lang="fi-FI" altLang="fi-FI" sz="1600" b="0" dirty="0"/>
            </a:br>
            <a:r>
              <a:rPr lang="fi-FI" altLang="fi-FI" sz="1600" b="0" dirty="0" smtClean="0"/>
              <a:t>- Integroitunut </a:t>
            </a:r>
            <a:r>
              <a:rPr lang="fi-FI" altLang="fi-FI" sz="1600" b="0" dirty="0"/>
              <a:t>Tullin muuhun </a:t>
            </a:r>
            <a:r>
              <a:rPr lang="fi-FI" altLang="fi-FI" sz="1600" b="0" dirty="0" smtClean="0"/>
              <a:t>toimintaan </a:t>
            </a:r>
            <a:r>
              <a:rPr lang="fi-FI" altLang="fi-FI" sz="1600" b="0" dirty="0"/>
              <a:t/>
            </a:r>
            <a:br>
              <a:rPr lang="fi-FI" altLang="fi-FI" sz="1600" b="0" dirty="0"/>
            </a:br>
            <a:r>
              <a:rPr lang="fi-FI" altLang="fi-FI" sz="1600" b="0" dirty="0" smtClean="0"/>
              <a:t>	- Näin </a:t>
            </a:r>
            <a:r>
              <a:rPr lang="fi-FI" altLang="fi-FI" sz="1600" b="0" dirty="0"/>
              <a:t>sujuvoitetaan ulkomaankauppaa ja  </a:t>
            </a:r>
            <a:r>
              <a:rPr lang="fi-FI" altLang="fi-FI" sz="1600" b="0" dirty="0" smtClean="0"/>
              <a:t>	mahdollinen </a:t>
            </a:r>
            <a:r>
              <a:rPr lang="fi-FI" altLang="fi-FI" sz="1600" b="0" dirty="0"/>
              <a:t>haitta jää vähäiseksi niille </a:t>
            </a:r>
            <a:r>
              <a:rPr lang="fi-FI" altLang="fi-FI" sz="1600" b="0" dirty="0" smtClean="0"/>
              <a:t/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yrityksille, jotka </a:t>
            </a:r>
            <a:r>
              <a:rPr lang="fi-FI" altLang="fi-FI" sz="1600" b="0" dirty="0"/>
              <a:t>toimivat säädösten </a:t>
            </a:r>
            <a:r>
              <a:rPr lang="fi-FI" altLang="fi-FI" sz="1600" b="0" dirty="0" smtClean="0"/>
              <a:t/>
            </a:r>
            <a:br>
              <a:rPr lang="fi-FI" altLang="fi-FI" sz="1600" b="0" dirty="0" smtClean="0"/>
            </a:br>
            <a:r>
              <a:rPr lang="fi-FI" altLang="fi-FI" sz="1600" b="0" dirty="0"/>
              <a:t>	</a:t>
            </a:r>
            <a:r>
              <a:rPr lang="fi-FI" altLang="fi-FI" sz="1600" b="0" dirty="0" smtClean="0"/>
              <a:t>mukaisesti</a:t>
            </a:r>
            <a:br>
              <a:rPr lang="fi-FI" altLang="fi-FI" sz="1600" b="0" dirty="0" smtClean="0"/>
            </a:br>
            <a:r>
              <a:rPr lang="fi-FI" altLang="fi-FI" sz="1600" b="0" dirty="0"/>
              <a:t/>
            </a:r>
            <a:br>
              <a:rPr lang="fi-FI" altLang="fi-FI" sz="1600" b="0" dirty="0"/>
            </a:br>
            <a:r>
              <a:rPr lang="fi-FI" altLang="fi-FI" sz="1600" b="0" dirty="0" smtClean="0"/>
              <a:t>- Hyvät </a:t>
            </a:r>
            <a:r>
              <a:rPr lang="fi-FI" altLang="fi-FI" sz="1600" b="0" dirty="0"/>
              <a:t>kansainväliset suhteet omaava </a:t>
            </a:r>
            <a:r>
              <a:rPr lang="fi-FI" altLang="fi-FI" sz="1600" b="0" dirty="0" smtClean="0"/>
              <a:t>ja joustava </a:t>
            </a:r>
            <a:r>
              <a:rPr lang="fi-FI" altLang="fi-FI" sz="1600" b="0" dirty="0"/>
              <a:t>organisaatio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2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3137" y="1363579"/>
            <a:ext cx="6946231" cy="43474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altLang="fi-FI" sz="2800" dirty="0" smtClean="0"/>
              <a:t>Rikostutkinta</a:t>
            </a:r>
            <a:r>
              <a:rPr lang="fi-FI" altLang="fi-FI" sz="2000" b="0" dirty="0" smtClean="0"/>
              <a:t/>
            </a:r>
            <a:br>
              <a:rPr lang="fi-FI" altLang="fi-FI" sz="2000" b="0" dirty="0" smtClean="0"/>
            </a:br>
            <a:r>
              <a:rPr lang="fi-FI" altLang="fi-FI" sz="2000" b="0" dirty="0"/>
              <a:t/>
            </a:r>
            <a:br>
              <a:rPr lang="fi-FI" altLang="fi-FI" sz="2000" b="0" dirty="0"/>
            </a:br>
            <a:r>
              <a:rPr lang="fi-FI" altLang="fi-FI" sz="2000" b="0" dirty="0" smtClean="0"/>
              <a:t>- </a:t>
            </a:r>
            <a:r>
              <a:rPr lang="fi-FI" altLang="fi-FI" sz="1800" b="0" dirty="0" smtClean="0"/>
              <a:t>Tullirikostorjunta on integroitu Tullin prosessiin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Kiinteä, päivittäinen yhteistyö mm. tulliselvityksen kanssa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Tavaravirran tuntemus ja tavaratuntemus korostuu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Logistiikan ja ulkomaankaupan toimijoiden tunteminen</a:t>
            </a:r>
            <a:br>
              <a:rPr lang="fi-FI" altLang="fi-FI" sz="1800" b="0" dirty="0" smtClean="0"/>
            </a:br>
            <a:r>
              <a:rPr lang="fi-FI" altLang="fi-FI" sz="1800" b="0" dirty="0" smtClean="0"/>
              <a:t/>
            </a:r>
            <a:br>
              <a:rPr lang="fi-FI" altLang="fi-FI" sz="1800" b="0" dirty="0" smtClean="0"/>
            </a:br>
            <a:r>
              <a:rPr lang="fi-FI" altLang="fi-FI" sz="1800" b="0" dirty="0" smtClean="0"/>
              <a:t>- </a:t>
            </a:r>
            <a:r>
              <a:rPr lang="fi-FI" altLang="fi-FI" sz="1800" b="0" dirty="0" err="1" smtClean="0"/>
              <a:t>Lainvalvonnnan</a:t>
            </a:r>
            <a:r>
              <a:rPr lang="fi-FI" altLang="fi-FI" sz="1800" b="0" dirty="0" smtClean="0"/>
              <a:t> tehokas kohdentaminen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Päätös rikostorjuntatoimenpiteistä ilman viivettä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Minimoidaan haitta ulkomaankaupan sujuvuudelle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- Varmistetaan tasapuolinen kilpailu yrityksille</a:t>
            </a:r>
            <a:br>
              <a:rPr lang="fi-FI" altLang="fi-FI" sz="1800" b="0" dirty="0" smtClean="0"/>
            </a:br>
            <a:r>
              <a:rPr lang="fi-FI" altLang="fi-FI" sz="1800" b="0" dirty="0"/>
              <a:t>	</a:t>
            </a:r>
            <a:r>
              <a:rPr lang="fi-FI" altLang="fi-FI" sz="1800" b="0" dirty="0" smtClean="0"/>
              <a:t>	- Ei kilpailuetua väärin toimiville yrityksille. </a:t>
            </a:r>
            <a:endParaRPr lang="fi-FI" altLang="fi-FI" sz="1800" b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53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18607" y="1692442"/>
            <a:ext cx="6392779" cy="38501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i-FI" altLang="fi-FI" sz="3600" dirty="0" smtClean="0"/>
              <a:t>Toiminta-ajatus: </a:t>
            </a:r>
            <a:br>
              <a:rPr lang="fi-FI" altLang="fi-FI" sz="3600" dirty="0" smtClean="0"/>
            </a:br>
            <a:r>
              <a:rPr lang="fi-FI" altLang="fi-FI" sz="3600" dirty="0" smtClean="0"/>
              <a:t>Yhteistyöllä turvallisuutta</a:t>
            </a:r>
            <a:r>
              <a:rPr lang="fi-FI" altLang="fi-FI" sz="2000" dirty="0" smtClean="0"/>
              <a:t/>
            </a:r>
            <a:br>
              <a:rPr lang="fi-FI" altLang="fi-FI" sz="2000" dirty="0" smtClean="0"/>
            </a:br>
            <a:r>
              <a:rPr lang="fi-FI" altLang="fi-FI" sz="2000" dirty="0" smtClean="0"/>
              <a:t/>
            </a:r>
            <a:br>
              <a:rPr lang="fi-FI" altLang="fi-FI" sz="2000" dirty="0" smtClean="0"/>
            </a:br>
            <a:r>
              <a:rPr lang="fi-FI" altLang="fi-FI" sz="2000" dirty="0" smtClean="0"/>
              <a:t>- Rikostorjunnan sisäisesti</a:t>
            </a:r>
            <a:br>
              <a:rPr lang="fi-FI" altLang="fi-FI" sz="2000" dirty="0" smtClean="0"/>
            </a:br>
            <a:r>
              <a:rPr lang="fi-FI" altLang="fi-FI" sz="2000" dirty="0" smtClean="0"/>
              <a:t>- Tullin sisäisesti</a:t>
            </a:r>
            <a:br>
              <a:rPr lang="fi-FI" altLang="fi-FI" sz="2000" dirty="0" smtClean="0"/>
            </a:br>
            <a:r>
              <a:rPr lang="fi-FI" altLang="fi-FI" sz="2000" dirty="0" smtClean="0"/>
              <a:t>- Kansalliset rikosprosessiviranomaiset</a:t>
            </a:r>
            <a:br>
              <a:rPr lang="fi-FI" altLang="fi-FI" sz="2000" dirty="0" smtClean="0"/>
            </a:br>
            <a:r>
              <a:rPr lang="fi-FI" altLang="fi-FI" sz="2000" dirty="0" smtClean="0"/>
              <a:t>- Kansainväliset rikostorjuntaviranomaiset</a:t>
            </a:r>
            <a:br>
              <a:rPr lang="fi-FI" altLang="fi-FI" sz="2000" dirty="0" smtClean="0"/>
            </a:br>
            <a:r>
              <a:rPr lang="fi-FI" altLang="fi-FI" sz="2000" dirty="0" smtClean="0"/>
              <a:t>- Yksityinen sektori</a:t>
            </a:r>
            <a:endParaRPr lang="fi-FI" altLang="fi-FI" sz="20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6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Valvontaosasto 1.1.2015 -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graphicFrame>
        <p:nvGraphicFramePr>
          <p:cNvPr id="7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023265"/>
              </p:ext>
            </p:extLst>
          </p:nvPr>
        </p:nvGraphicFramePr>
        <p:xfrm>
          <a:off x="1987856" y="1013075"/>
          <a:ext cx="8216283" cy="533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0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Toiminta aluevastuuperiaatteen</a:t>
            </a:r>
            <a:br>
              <a:rPr lang="fi-FI" sz="2400" dirty="0" smtClean="0"/>
            </a:br>
            <a:r>
              <a:rPr lang="fi-FI" sz="2400" dirty="0" smtClean="0"/>
              <a:t>mukaisesti Suomessa</a:t>
            </a:r>
            <a:endParaRPr lang="fi-FI" sz="24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00" y="143318"/>
            <a:ext cx="5743660" cy="5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1310" y="114492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smtClean="0"/>
              <a:t>Tulli paljastaa ja tutkii - Tilastot</a:t>
            </a:r>
            <a:endParaRPr lang="fi-FI" sz="3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0" y="6142038"/>
            <a:ext cx="933450" cy="365125"/>
          </a:xfrm>
        </p:spPr>
        <p:txBody>
          <a:bodyPr/>
          <a:lstStyle/>
          <a:p>
            <a:r>
              <a:rPr lang="fi-FI" smtClean="0"/>
              <a:t>7.10.2021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10" y="2218185"/>
            <a:ext cx="4198493" cy="428897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03" y="2218769"/>
            <a:ext cx="4620126" cy="42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lli PPT">
  <a:themeElements>
    <a:clrScheme name="Tulli">
      <a:dk1>
        <a:sysClr val="windowText" lastClr="000000"/>
      </a:dk1>
      <a:lt1>
        <a:sysClr val="window" lastClr="FFFFFF"/>
      </a:lt1>
      <a:dk2>
        <a:srgbClr val="182A67"/>
      </a:dk2>
      <a:lt2>
        <a:srgbClr val="E7E6E6"/>
      </a:lt2>
      <a:accent1>
        <a:srgbClr val="00205B"/>
      </a:accent1>
      <a:accent2>
        <a:srgbClr val="F2A900"/>
      </a:accent2>
      <a:accent3>
        <a:srgbClr val="E4002B"/>
      </a:accent3>
      <a:accent4>
        <a:srgbClr val="74AA50"/>
      </a:accent4>
      <a:accent5>
        <a:srgbClr val="008675"/>
      </a:accent5>
      <a:accent6>
        <a:srgbClr val="3969DB"/>
      </a:accent6>
      <a:hlink>
        <a:srgbClr val="0563C1"/>
      </a:hlink>
      <a:folHlink>
        <a:srgbClr val="954F72"/>
      </a:folHlink>
    </a:clrScheme>
    <a:fontScheme name="Tulli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Tulli_PPT" id="{21D7E0E6-1CE6-A44D-ABFF-81EC2D0A5879}" vid="{EC99E1C5-F8BC-B148-B562-D229DFD4B167}"/>
    </a:ext>
  </a:extLst>
</a:theme>
</file>

<file path=ppt/theme/theme2.xml><?xml version="1.0" encoding="utf-8"?>
<a:theme xmlns:a="http://schemas.openxmlformats.org/drawingml/2006/main" name="Lopetusdiat">
  <a:themeElements>
    <a:clrScheme name="Tulli">
      <a:dk1>
        <a:sysClr val="windowText" lastClr="000000"/>
      </a:dk1>
      <a:lt1>
        <a:sysClr val="window" lastClr="FFFFFF"/>
      </a:lt1>
      <a:dk2>
        <a:srgbClr val="182A67"/>
      </a:dk2>
      <a:lt2>
        <a:srgbClr val="E7E6E6"/>
      </a:lt2>
      <a:accent1>
        <a:srgbClr val="00205B"/>
      </a:accent1>
      <a:accent2>
        <a:srgbClr val="F2A900"/>
      </a:accent2>
      <a:accent3>
        <a:srgbClr val="E4002B"/>
      </a:accent3>
      <a:accent4>
        <a:srgbClr val="74AA50"/>
      </a:accent4>
      <a:accent5>
        <a:srgbClr val="008675"/>
      </a:accent5>
      <a:accent6>
        <a:srgbClr val="3969DB"/>
      </a:accent6>
      <a:hlink>
        <a:srgbClr val="0563C1"/>
      </a:hlink>
      <a:folHlink>
        <a:srgbClr val="954F72"/>
      </a:folHlink>
    </a:clrScheme>
    <a:fontScheme name="Tulli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Tulli_PPT" id="{21D7E0E6-1CE6-A44D-ABFF-81EC2D0A5879}" vid="{CA46B5F8-59C2-A84C-9ED7-ABB83E66D396}"/>
    </a:ext>
  </a:extLst>
</a:theme>
</file>

<file path=ppt/theme/theme3.xml><?xml version="1.0" encoding="utf-8"?>
<a:theme xmlns:a="http://schemas.openxmlformats.org/drawingml/2006/main" name="Väliotsikko">
  <a:themeElements>
    <a:clrScheme name="Tulli">
      <a:dk1>
        <a:sysClr val="windowText" lastClr="000000"/>
      </a:dk1>
      <a:lt1>
        <a:sysClr val="window" lastClr="FFFFFF"/>
      </a:lt1>
      <a:dk2>
        <a:srgbClr val="182A67"/>
      </a:dk2>
      <a:lt2>
        <a:srgbClr val="E7E6E6"/>
      </a:lt2>
      <a:accent1>
        <a:srgbClr val="00205B"/>
      </a:accent1>
      <a:accent2>
        <a:srgbClr val="F2A900"/>
      </a:accent2>
      <a:accent3>
        <a:srgbClr val="E4002B"/>
      </a:accent3>
      <a:accent4>
        <a:srgbClr val="74AA50"/>
      </a:accent4>
      <a:accent5>
        <a:srgbClr val="008675"/>
      </a:accent5>
      <a:accent6>
        <a:srgbClr val="3969DB"/>
      </a:accent6>
      <a:hlink>
        <a:srgbClr val="0563C1"/>
      </a:hlink>
      <a:folHlink>
        <a:srgbClr val="954F72"/>
      </a:folHlink>
    </a:clrScheme>
    <a:fontScheme name="Tulli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Tulli_PPT" id="{21D7E0E6-1CE6-A44D-ABFF-81EC2D0A5879}" vid="{1251B3A9-6105-B642-AE37-DF6077E59234}"/>
    </a:ext>
  </a:extLst>
</a:theme>
</file>

<file path=ppt/theme/theme4.xml><?xml version="1.0" encoding="utf-8"?>
<a:theme xmlns:a="http://schemas.openxmlformats.org/drawingml/2006/main" name="Sisältödiat">
  <a:themeElements>
    <a:clrScheme name="Tulli">
      <a:dk1>
        <a:sysClr val="windowText" lastClr="000000"/>
      </a:dk1>
      <a:lt1>
        <a:sysClr val="window" lastClr="FFFFFF"/>
      </a:lt1>
      <a:dk2>
        <a:srgbClr val="182A67"/>
      </a:dk2>
      <a:lt2>
        <a:srgbClr val="E7E6E6"/>
      </a:lt2>
      <a:accent1>
        <a:srgbClr val="00205B"/>
      </a:accent1>
      <a:accent2>
        <a:srgbClr val="F2A900"/>
      </a:accent2>
      <a:accent3>
        <a:srgbClr val="E4002B"/>
      </a:accent3>
      <a:accent4>
        <a:srgbClr val="74AA50"/>
      </a:accent4>
      <a:accent5>
        <a:srgbClr val="008675"/>
      </a:accent5>
      <a:accent6>
        <a:srgbClr val="3969DB"/>
      </a:accent6>
      <a:hlink>
        <a:srgbClr val="0563C1"/>
      </a:hlink>
      <a:folHlink>
        <a:srgbClr val="954F72"/>
      </a:folHlink>
    </a:clrScheme>
    <a:fontScheme name="Tulli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5 Tulli_PPT" id="{21D7E0E6-1CE6-A44D-ABFF-81EC2D0A5879}" vid="{3C39F337-33DA-1A4E-B4E9-6FCB2A30CA0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2021-05 Tulli_PPT</Template>
  <TotalTime>527</TotalTime>
  <Words>2084</Words>
  <Application>Microsoft Office PowerPoint</Application>
  <PresentationFormat>Laajakuva</PresentationFormat>
  <Paragraphs>215</Paragraphs>
  <Slides>38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38</vt:i4>
      </vt:variant>
    </vt:vector>
  </HeadingPairs>
  <TitlesOfParts>
    <vt:vector size="46" baseType="lpstr">
      <vt:lpstr>Arial</vt:lpstr>
      <vt:lpstr>Calibri</vt:lpstr>
      <vt:lpstr>Open Sans</vt:lpstr>
      <vt:lpstr>PT Sans</vt:lpstr>
      <vt:lpstr>Tulli PPT</vt:lpstr>
      <vt:lpstr>Lopetusdiat</vt:lpstr>
      <vt:lpstr>Väliotsikko</vt:lpstr>
      <vt:lpstr>Sisältödiat</vt:lpstr>
      <vt:lpstr>Tullin näkökulma ympäristörikosten tutkintaan – Lammin Päivät 2021</vt:lpstr>
      <vt:lpstr>Sisällys  - Tullin strategiset tavoitteet  - Tullirikostorjunta  - Tilastointeja  - Painopisteet ja niiden toteutus  - Tullirikoksen määritelmä  - Talousrikosten torjunnasta  - Laittomat kansainväliset jätesiirrot – Suomi  - Ympäristörikosten tutkinta  - Jätesiirto tapaus  - Yhteydenotot Tulliin </vt:lpstr>
      <vt:lpstr>Strategiset tavoitteet   - Keskeinen toimija rajat ylittävässä talousrikostorjunnassa,       erityisesti liiketoiminnan yhteydessä/muodossa tapahtuvien     rikosten torjunnassa.  - Merkittävä toimija rajat ylittävän, ammattimaisen    ja muun vakavan rikollisuuden torjunnassa –    tuottaa lisäarvoa kansalliselle vakavan rikollisuuden    torjunnalle. </vt:lpstr>
      <vt:lpstr> Rikostutkinta  - Esitutkinnan ammattilainen ulkomaankauppaan liittyvissä rikosasioissa ja siihen liittyvän verotuksen osaaja  - Ulkomaankaupan rakenteiden ja siihen liittyvän logistiikan asiantuntija  - EU:n sisä- ja ulkopuolinen liikenne  - Yhteistyö/tiedonvaihto päivittäistä eri maiden välillä  - Kv. yhteistyö / tullien välinen yhteistyö (KV-sopimukset,  virka- ja oikeusavut)  - Operaatiot  - Yhteistyön erityismuodot esim. JIT  - Integroitunut Tullin muuhun toimintaan   - Näin sujuvoitetaan ulkomaankauppaa ja   mahdollinen haitta jää vähäiseksi niille   yrityksille, jotka toimivat säädösten   mukaisesti  - Hyvät kansainväliset suhteet omaava ja joustava organisaatio </vt:lpstr>
      <vt:lpstr>Rikostutkinta  - Tullirikostorjunta on integroitu Tullin prosessiin  - Kiinteä, päivittäinen yhteistyö mm. tulliselvityksen kanssa  - Tavaravirran tuntemus ja tavaratuntemus korostuu  - Logistiikan ja ulkomaankaupan toimijoiden tunteminen  - Lainvalvonnnan tehokas kohdentaminen  - Päätös rikostorjuntatoimenpiteistä ilman viivettä  - Minimoidaan haitta ulkomaankaupan sujuvuudelle  - Varmistetaan tasapuolinen kilpailu yrityksille   - Ei kilpailuetua väärin toimiville yrityksille. </vt:lpstr>
      <vt:lpstr>Toiminta-ajatus:  Yhteistyöllä turvallisuutta  - Rikostorjunnan sisäisesti - Tullin sisäisesti - Kansalliset rikosprosessiviranomaiset - Kansainväliset rikostorjuntaviranomaiset - Yksityinen sektori</vt:lpstr>
      <vt:lpstr>Valvontaosasto 1.1.2015 -</vt:lpstr>
      <vt:lpstr>Toiminta aluevastuuperiaatteen mukaisesti Suomessa</vt:lpstr>
      <vt:lpstr>Tulli paljastaa ja tutkii - Tilastot</vt:lpstr>
      <vt:lpstr>Tulli paljastaa ja tutkii – Tilastot (2)</vt:lpstr>
      <vt:lpstr>Painopisteet ja niiden toteutus</vt:lpstr>
      <vt:lpstr>Painopisteet ja niiden toteutus (2)</vt:lpstr>
      <vt:lpstr>Painopisteet ja niiden toteutus (3)</vt:lpstr>
      <vt:lpstr>Tullirikoksen määritelmä: Laki rikostorjunnasta Tullissa (623/2015) 1 luku 2 §  - Tullirikoksella tarkoitetaan ;   a) rikosta, jolla rikotaan sellaista tullilain tai muun lain säännöstä, jonka noudattamisen  valvonta tai täytäntöönpano on Tullin tehtävänä;  b) tullimieheen kohdistuvaa rikoslain (39/1889) 16 luvun 3 §:ssä tarkoitettua haitantekoa  virkamiehelle sekä 4 b §:ssä tarkoitettua niskoittelua tullimiestä vastaan;  c) rikoslain 46 luvun 6 ja 6 a §:ssä tarkoitettua laitonta tuontitavaraan ryhtymistä;  d) sellaista rikosta, johon sisältyy omaisuuden maahantuontia , maastavientiä tai Suomen kautta  kuljettamista </vt:lpstr>
      <vt:lpstr>Talousrikollisuuden torjunta</vt:lpstr>
      <vt:lpstr>Talousrikoksen käsite Tullissa  - Laillisen liiketoiminnan yhteydessä tapahtuvat rikokset sekä tullimenettelyjen väärinkäyttöön liittyvät rikokset</vt:lpstr>
      <vt:lpstr>Tullin tutkimat talousrikokset    1. Vientiin liittyvät rikokset   2. Tuontiin liittyvät rikokset   3. Kauttakuljetukseen liittyvät rikokset    Päämäärät:      - Väärin perustein saavutettava talousetu    - Tuonti- /vientirajoitusten tai -kieltojen kiertäminen     - Kaksikäyttötuotteet    - Puolustustarvikkeet ja ampuma-aseet ja -tarvikkeet    - CITES (uhanalaiset eläimet ja kasvit)    - Jätteet ja radioaktiiviset aineet    - Maataloustuotteet (vientituet, FEOGA)</vt:lpstr>
      <vt:lpstr>Keskusrikospoliisin, Suomen ympäristö-keskuksen ja Tullin ajankohtaiskatsaus 5/2021</vt:lpstr>
      <vt:lpstr>PowerPoint-esitys</vt:lpstr>
      <vt:lpstr>PowerPoint-esitys</vt:lpstr>
      <vt:lpstr>PowerPoint-esitys</vt:lpstr>
      <vt:lpstr>PowerPoint-esitys</vt:lpstr>
      <vt:lpstr>Ympäristörikosten tutkinta Tullissa –  kansainväliset jätesiirrot  - Yleisimpiä rikosnimikkeitä:   - Ympäristön turmeleminen (perusmuotoinen / törkeä / tuottamuksellinen)  - Ympäristörikkomus  - Jätelain rikkominen, jollei rikoslain (39/1889) 48 luvun mukainen rikos  - Tulliselvitysrikos  - Vaarallisten aineiden kuljetusrikos  - Väärennys – luvat, todistukset  - Kirjanpitorikos</vt:lpstr>
      <vt:lpstr>Ympäristörikos  - Lainmukainen jätteiden hävittäminen maksaa ja/tai on kontrolloitua: pyrkimys laittomiin kustannussäästöihin  - Lainmukainen käytetyn tavaran vienti on kontrolloitua/luvanvaraista: pyrkimys laittomiin kustannussäästöihin  - Rajoitustenalaisissa tuotteissa vähintään maksullinen lupaprosessi   </vt:lpstr>
      <vt:lpstr>Ympäristörikoksista  - Valvontaviranomaisina toimivat alueelliset ELY-keskukset, Suomen ympäristökeskus SYKE, kuntien ympäristönsuojeluviranomaiset, Poliisi, Rajavartiolaitos sekä Tulli  - Esitutkintalain (805/2011) mukaisina esitutkintaviranomaisina: Poliisi, Rajavartiolaitos ja Tulli  - Tullin asema valvonnassa — luvat, vientikiellot, rajoitukset  - Tullin asema esitutkintaviranomaisena — kun edellä mainittuja edellytyksiä on rikottu.</vt:lpstr>
      <vt:lpstr>Tullivalvonnan roolista  - Valvonta rajoilla: tuonnin / viennin / kauttakuljetuksen edellytykset   - Vaadittavat asiakirjat oltava asetettaessa tullimenettelyyn  - Asiakirjojen aitous  - Tavaran on vastattava asiakirjoja  - Epäilys ja/tai vihje, etteivät asiassa ole toimittu lainmukaisesti:    &gt; Tavarantarkastus – mahdollinen laboratoriotutkimus ja lausunto  &gt; Asiantuntijaviranomaisena SYKE / ELY-keskus suorittaa tarkastuksen, jossa Tulli      paikalla &gt; asiantuntijalausunnon pyytäminen SYKE / ELY-keskus.</vt:lpstr>
      <vt:lpstr> Ympäristörikosten tutkinta Tullissa - Tutkinnan käynnistyminen – asiantuntijaviranomaisen rooli   - Tilanteessa, jossa SYKE / ELY-keskus toteaa, etteivät viennin / tuonnin lainmukaiset edellytykset täyty, ja on vähintään olemassa vaara, että ympäristölle/luonnolle aiheutuisi haittaa ja/tai vaaraa:   - Tuotteiden haltuunotto, josta annetaan todistus asiakkaalle   - Tutkintapyynnön esittäminen Tullin tutkintaan   - Liitteeksi lähetykselle esitetyt asiakirjat, tulli-ilmoitus, SYKE / ELY-      keskuksen lausunto sis. oikeudellisen arvioinnin epäillystä        lainvastaisuudesta   - Tuotteet on tärkeää olla yksilöity tutkintapyynnön sisällössä  - Tullin suorittama tarkastus ilman SYKEn osallisuutta ”ei menesty” oikeusprosessi -vaiheessa   - erityisasiantuntijoiden merkitys olennaisen tärkeää esitutkinnan       onnistumiselle.</vt:lpstr>
      <vt:lpstr>Jätesiirto tapaus v. 2011 - 2012</vt:lpstr>
      <vt:lpstr>Alkunäytös…</vt:lpstr>
      <vt:lpstr>Syytä epäillä…</vt:lpstr>
      <vt:lpstr>Syytä epäillä…</vt:lpstr>
      <vt:lpstr>Syytä epäillä…</vt:lpstr>
      <vt:lpstr>Syytä epäillä - esitutkintatoimenpiteet</vt:lpstr>
      <vt:lpstr>Oikeusprosessi</vt:lpstr>
      <vt:lpstr>Tuomion perusteluvelvollisuudesta…</vt:lpstr>
      <vt:lpstr>Oikeudellinen arviointi – näytön arviointi</vt:lpstr>
      <vt:lpstr>Yhteystiedot</vt:lpstr>
      <vt:lpstr>PowerPoint-esitys</vt:lpstr>
    </vt:vector>
  </TitlesOfParts>
  <Company>Tulli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Lehtinen Tomi</dc:creator>
  <cp:lastModifiedBy>Lehtinen Tomi</cp:lastModifiedBy>
  <cp:revision>114</cp:revision>
  <dcterms:created xsi:type="dcterms:W3CDTF">2021-10-05T06:47:34Z</dcterms:created>
  <dcterms:modified xsi:type="dcterms:W3CDTF">2021-10-07T08:04:17Z</dcterms:modified>
</cp:coreProperties>
</file>